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pptx" ContentType="application/vnd.openxmlformats-officedocument.presentationml.presentation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52" r:id="rId2"/>
    <p:sldMasterId id="2147483664" r:id="rId3"/>
  </p:sldMasterIdLst>
  <p:notesMasterIdLst>
    <p:notesMasterId r:id="rId13"/>
  </p:notesMasterIdLst>
  <p:handoutMasterIdLst>
    <p:handoutMasterId r:id="rId14"/>
  </p:handoutMasterIdLst>
  <p:sldIdLst>
    <p:sldId id="256" r:id="rId4"/>
    <p:sldId id="275" r:id="rId5"/>
    <p:sldId id="258" r:id="rId6"/>
    <p:sldId id="290" r:id="rId7"/>
    <p:sldId id="260" r:id="rId8"/>
    <p:sldId id="277" r:id="rId9"/>
    <p:sldId id="286" r:id="rId10"/>
    <p:sldId id="288" r:id="rId11"/>
    <p:sldId id="278" r:id="rId12"/>
  </p:sldIdLst>
  <p:sldSz cx="9144000" cy="6858000" type="screen4x3"/>
  <p:notesSz cx="6797675" cy="9925050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  <p15:guide id="3" orient="horz" pos="312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99"/>
    <a:srgbClr val="FFCC66"/>
    <a:srgbClr val="FFCCCC"/>
    <a:srgbClr val="FF9900"/>
    <a:srgbClr val="CDD565"/>
    <a:srgbClr val="5D9FD5"/>
    <a:srgbClr val="D1FBFF"/>
    <a:srgbClr val="383FC2"/>
    <a:srgbClr val="0091FE"/>
    <a:srgbClr val="C7CD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26" autoAdjust="0"/>
    <p:restoredTop sz="99509" autoAdjust="0"/>
  </p:normalViewPr>
  <p:slideViewPr>
    <p:cSldViewPr>
      <p:cViewPr varScale="1">
        <p:scale>
          <a:sx n="114" d="100"/>
          <a:sy n="114" d="100"/>
        </p:scale>
        <p:origin x="142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3306" y="90"/>
      </p:cViewPr>
      <p:guideLst>
        <p:guide orient="horz" pos="3127"/>
        <p:guide pos="2141"/>
        <p:guide orient="horz" pos="312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14" tIns="45807" rIns="91614" bIns="45807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6" y="0"/>
            <a:ext cx="2944813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14" tIns="45807" rIns="91614" bIns="45807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6655"/>
            <a:ext cx="2944813" cy="496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14" tIns="45807" rIns="91614" bIns="45807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6" y="9426655"/>
            <a:ext cx="2944813" cy="496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14" tIns="45807" rIns="91614" bIns="4580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31564FD-EDA2-4CF7-B7C8-B139DEF369A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07614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14" tIns="45807" rIns="91614" bIns="45807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6" y="0"/>
            <a:ext cx="2944813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14" tIns="45807" rIns="91614" bIns="45807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121"/>
            <a:ext cx="5438775" cy="4466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14" tIns="45807" rIns="91614" bIns="4580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6655"/>
            <a:ext cx="2944813" cy="496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14" tIns="45807" rIns="91614" bIns="45807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6" y="9426655"/>
            <a:ext cx="2944813" cy="496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14" tIns="45807" rIns="91614" bIns="4580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3789B97-B078-4C19-A9CB-8DDBE29C8B4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50970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6">
            <a:extLst>
              <a:ext uri="{FF2B5EF4-FFF2-40B4-BE49-F238E27FC236}">
                <a16:creationId xmlns:a16="http://schemas.microsoft.com/office/drawing/2014/main" id="{43C72157-0B3B-4B7E-A006-3CECFAFD3345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914400" algn="l"/>
                <a:tab pos="1828800" algn="l"/>
                <a:tab pos="27432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1pPr>
            <a:lvl2pPr eaLnBrk="0">
              <a:tabLst>
                <a:tab pos="914400" algn="l"/>
                <a:tab pos="1828800" algn="l"/>
                <a:tab pos="27432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2pPr>
            <a:lvl3pPr eaLnBrk="0">
              <a:tabLst>
                <a:tab pos="914400" algn="l"/>
                <a:tab pos="1828800" algn="l"/>
                <a:tab pos="27432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3pPr>
            <a:lvl4pPr eaLnBrk="0">
              <a:tabLst>
                <a:tab pos="914400" algn="l"/>
                <a:tab pos="1828800" algn="l"/>
                <a:tab pos="27432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4pPr>
            <a:lvl5pPr eaLnBrk="0">
              <a:tabLst>
                <a:tab pos="914400" algn="l"/>
                <a:tab pos="1828800" algn="l"/>
                <a:tab pos="27432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914400" algn="l"/>
                <a:tab pos="1828800" algn="l"/>
                <a:tab pos="2743200" algn="l"/>
              </a:tabLst>
              <a:defRPr/>
            </a:pPr>
            <a:fld id="{F03ACB79-13B0-4FF0-BDE8-E213E2347C6F}" type="slidenum">
              <a:rPr kumimoji="0" lang="ru-RU" altLang="ru-RU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nos" charset="0"/>
                <a:ea typeface="+mn-ea"/>
                <a:cs typeface="Tahoma" panose="020B0604030504040204" pitchFamily="34" charset="0"/>
              </a:rPr>
              <a:pPr marL="0" marR="0" lvl="0" indent="0" algn="r" defTabSz="914400" rtl="0" eaLnBrk="1" fontAlgn="base" latinLnBrk="0" hangingPunct="0">
                <a:lnSpc>
                  <a:spcPct val="93000"/>
                </a:lnSpc>
                <a:spcBef>
                  <a:spcPts val="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>
                  <a:tab pos="914400" algn="l"/>
                  <a:tab pos="1828800" algn="l"/>
                  <a:tab pos="2743200" algn="l"/>
                </a:tabLst>
                <a:defRPr/>
              </a:pPr>
              <a:t>3</a:t>
            </a:fld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nos" charset="0"/>
              <a:ea typeface="+mn-ea"/>
              <a:cs typeface="Tahoma" panose="020B0604030504040204" pitchFamily="34" charset="0"/>
            </a:endParaRPr>
          </a:p>
        </p:txBody>
      </p:sp>
      <p:sp>
        <p:nvSpPr>
          <p:cNvPr id="20483" name="Rectangle 1">
            <a:extLst>
              <a:ext uri="{FF2B5EF4-FFF2-40B4-BE49-F238E27FC236}">
                <a16:creationId xmlns:a16="http://schemas.microsoft.com/office/drawing/2014/main" id="{695BE9EC-0A9F-47BA-9888-99AE118E0296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4" name="Rectangle 2">
            <a:extLst>
              <a:ext uri="{FF2B5EF4-FFF2-40B4-BE49-F238E27FC236}">
                <a16:creationId xmlns:a16="http://schemas.microsoft.com/office/drawing/2014/main" id="{69FBC6E7-17CE-4986-912F-9CEE80D483FF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6">
            <a:extLst>
              <a:ext uri="{FF2B5EF4-FFF2-40B4-BE49-F238E27FC236}">
                <a16:creationId xmlns:a16="http://schemas.microsoft.com/office/drawing/2014/main" id="{A1332DB6-30E8-436E-A00E-52C9BF4F4EEB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914400" algn="l"/>
                <a:tab pos="1828800" algn="l"/>
                <a:tab pos="27432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1pPr>
            <a:lvl2pPr eaLnBrk="0">
              <a:tabLst>
                <a:tab pos="914400" algn="l"/>
                <a:tab pos="1828800" algn="l"/>
                <a:tab pos="27432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2pPr>
            <a:lvl3pPr eaLnBrk="0">
              <a:tabLst>
                <a:tab pos="914400" algn="l"/>
                <a:tab pos="1828800" algn="l"/>
                <a:tab pos="27432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3pPr>
            <a:lvl4pPr eaLnBrk="0">
              <a:tabLst>
                <a:tab pos="914400" algn="l"/>
                <a:tab pos="1828800" algn="l"/>
                <a:tab pos="27432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4pPr>
            <a:lvl5pPr eaLnBrk="0">
              <a:tabLst>
                <a:tab pos="914400" algn="l"/>
                <a:tab pos="1828800" algn="l"/>
                <a:tab pos="27432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914400" algn="l"/>
                <a:tab pos="1828800" algn="l"/>
                <a:tab pos="2743200" algn="l"/>
              </a:tabLst>
              <a:defRPr/>
            </a:pPr>
            <a:fld id="{923D24FF-8054-4BD1-9AF6-F125AE9D1779}" type="slidenum">
              <a:rPr kumimoji="0" lang="ru-RU" altLang="ru-RU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nos" charset="0"/>
                <a:ea typeface="+mn-ea"/>
                <a:cs typeface="Tahoma" panose="020B0604030504040204" pitchFamily="34" charset="0"/>
              </a:rPr>
              <a:pPr marL="0" marR="0" lvl="0" indent="0" algn="r" defTabSz="914400" rtl="0" eaLnBrk="1" fontAlgn="base" latinLnBrk="0" hangingPunct="0">
                <a:lnSpc>
                  <a:spcPct val="93000"/>
                </a:lnSpc>
                <a:spcBef>
                  <a:spcPts val="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>
                  <a:tab pos="914400" algn="l"/>
                  <a:tab pos="1828800" algn="l"/>
                  <a:tab pos="2743200" algn="l"/>
                </a:tabLst>
                <a:defRPr/>
              </a:pPr>
              <a:t>5</a:t>
            </a:fld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nos" charset="0"/>
              <a:ea typeface="+mn-ea"/>
              <a:cs typeface="Tahoma" panose="020B0604030504040204" pitchFamily="34" charset="0"/>
            </a:endParaRPr>
          </a:p>
        </p:txBody>
      </p:sp>
      <p:sp>
        <p:nvSpPr>
          <p:cNvPr id="22531" name="Rectangle 1">
            <a:extLst>
              <a:ext uri="{FF2B5EF4-FFF2-40B4-BE49-F238E27FC236}">
                <a16:creationId xmlns:a16="http://schemas.microsoft.com/office/drawing/2014/main" id="{CE904CBA-F8E3-4FF4-B792-1457852DAE8D}"/>
              </a:ext>
            </a:extLst>
          </p:cNvPr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2" name="Rectangle 2">
            <a:extLst>
              <a:ext uri="{FF2B5EF4-FFF2-40B4-BE49-F238E27FC236}">
                <a16:creationId xmlns:a16="http://schemas.microsoft.com/office/drawing/2014/main" id="{D053EB88-9FB4-4E1D-A13C-5641DA042B8D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484784"/>
            <a:ext cx="8328047" cy="5144830"/>
          </a:xfrm>
          <a:prstGeom prst="rect">
            <a:avLst/>
          </a:prstGeom>
        </p:spPr>
      </p:pic>
      <p:pic>
        <p:nvPicPr>
          <p:cNvPr id="11" name="Picture 2" descr="D:\Work\Bachti\!!!ВНУТРЕННИЕ\декабрь\презентация\gerb_obl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619" y="121714"/>
            <a:ext cx="868070" cy="936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710007" y="1484784"/>
            <a:ext cx="717436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ru-RU" sz="6000" kern="1200" baseline="0" dirty="0">
                <a:solidFill>
                  <a:srgbClr val="3B4555"/>
                </a:solidFill>
                <a:latin typeface="Futura PT Medium" pitchFamily="34" charset="-52"/>
                <a:ea typeface="+mn-ea"/>
                <a:cs typeface="+mn-cs"/>
              </a:defRPr>
            </a:lvl1pPr>
          </a:lstStyle>
          <a:p>
            <a:pPr lvl="0" defTabSz="396000"/>
            <a:r>
              <a:rPr lang="ru-RU" dirty="0"/>
              <a:t>Название проекта</a:t>
            </a:r>
          </a:p>
        </p:txBody>
      </p:sp>
      <p:sp>
        <p:nvSpPr>
          <p:cNvPr id="16" name="Текст 2"/>
          <p:cNvSpPr>
            <a:spLocks noGrp="1"/>
          </p:cNvSpPr>
          <p:nvPr>
            <p:ph idx="1" hasCustomPrompt="1"/>
          </p:nvPr>
        </p:nvSpPr>
        <p:spPr>
          <a:xfrm>
            <a:off x="891105" y="3594393"/>
            <a:ext cx="36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ru-RU" sz="2400" dirty="0" smtClean="0">
                <a:solidFill>
                  <a:srgbClr val="3B4555"/>
                </a:solidFill>
                <a:latin typeface="Futura PT Book" pitchFamily="34" charset="-52"/>
              </a:defRPr>
            </a:lvl1pPr>
            <a:lvl2pPr>
              <a:defRPr lang="ru-RU" dirty="0" smtClean="0">
                <a:latin typeface="Arial" charset="0"/>
              </a:defRPr>
            </a:lvl2pPr>
            <a:lvl3pPr>
              <a:defRPr lang="ru-RU" dirty="0" smtClean="0">
                <a:latin typeface="Arial" charset="0"/>
              </a:defRPr>
            </a:lvl3pPr>
            <a:lvl4pPr>
              <a:defRPr lang="ru-RU" dirty="0" smtClean="0">
                <a:latin typeface="Arial" charset="0"/>
              </a:defRPr>
            </a:lvl4pPr>
            <a:lvl5pPr>
              <a:defRPr lang="ru-RU" dirty="0">
                <a:latin typeface="Arial" charset="0"/>
              </a:defRPr>
            </a:lvl5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Автор</a:t>
            </a:r>
          </a:p>
        </p:txBody>
      </p:sp>
      <p:sp>
        <p:nvSpPr>
          <p:cNvPr id="17" name="Объект 3"/>
          <p:cNvSpPr>
            <a:spLocks noGrp="1"/>
          </p:cNvSpPr>
          <p:nvPr>
            <p:ph sz="half" idx="2" hasCustomPrompt="1"/>
          </p:nvPr>
        </p:nvSpPr>
        <p:spPr>
          <a:xfrm>
            <a:off x="2051720" y="121714"/>
            <a:ext cx="1008112" cy="10418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/>
              <a:t>Логотип ведомства</a:t>
            </a:r>
          </a:p>
        </p:txBody>
      </p:sp>
    </p:spTree>
    <p:extLst>
      <p:ext uri="{BB962C8B-B14F-4D97-AF65-F5344CB8AC3E}">
        <p14:creationId xmlns:p14="http://schemas.microsoft.com/office/powerpoint/2010/main" val="737788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3431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8428559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878782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2956587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3050"/>
            <a:ext cx="2055813" cy="530701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3050"/>
            <a:ext cx="6019800" cy="530701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40812354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5C205EF6-85C6-4C6F-B900-CA9EA2C788E0}"/>
              </a:ext>
            </a:extLst>
          </p:cNvPr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0D821BFB-CAB6-40E3-96C4-CF708201FA74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A44BAE-BFB2-4F8C-A509-30FAB6A8BBB0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5CA50989-3F51-47E2-807E-65B6FD568CD0}"/>
              </a:ext>
            </a:extLst>
          </p:cNvPr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63407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EB8DE984-10EA-4840-AB41-36F1117579B5}"/>
              </a:ext>
            </a:extLst>
          </p:cNvPr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F614E219-9993-42BB-9F3B-126DB5E19E37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DFA571-DDD4-4354-9D9B-FF92B4BF80AE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EDF8D4F0-4D73-4EA3-8724-8546F3BAA2C8}"/>
              </a:ext>
            </a:extLst>
          </p:cNvPr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17297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C796C972-DB68-495D-B176-3D76866597F7}"/>
              </a:ext>
            </a:extLst>
          </p:cNvPr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28959422-6931-4D1C-8A18-C069349BCDB8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AEB88A-86CF-4B95-B8A5-4F960434C8DB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1A6AA731-6B2E-4372-98AD-04CB32B54F98}"/>
              </a:ext>
            </a:extLst>
          </p:cNvPr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4031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7013" cy="3975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6613" y="1604963"/>
            <a:ext cx="4038600" cy="3975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9F505C26-11CF-40D8-A7D0-3CC6FE3DDB99}"/>
              </a:ext>
            </a:extLst>
          </p:cNvPr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FBEDD0CC-6053-42B5-9D62-7D29859F40DD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E26324-3042-4D91-9F44-9A0A38C58D7B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DA9A533D-EEBF-4C33-AA86-7E3AF8EAC431}"/>
              </a:ext>
            </a:extLst>
          </p:cNvPr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96159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2E520A99-4005-4C98-BFF5-16BA1FBB18FA}"/>
              </a:ext>
            </a:extLst>
          </p:cNvPr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64A5D3D8-432F-4D7A-BDFE-110E0780AFCF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12B634-C984-4DFB-8630-1FD7B61564E3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99EEC68A-8D25-4384-BBBD-EA887BA970D9}"/>
              </a:ext>
            </a:extLst>
          </p:cNvPr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9455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482" y="0"/>
            <a:ext cx="778356" cy="1264491"/>
          </a:xfrm>
          <a:prstGeom prst="rect">
            <a:avLst/>
          </a:prstGeom>
        </p:spPr>
      </p:pic>
      <p:pic>
        <p:nvPicPr>
          <p:cNvPr id="5" name="Picture 2" descr="D:\Work\Bachti\!!!ВНУТРЕННИЕ\декабрь\презентация\фотозона размер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1649" y="121714"/>
            <a:ext cx="1176868" cy="931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72981" y="760348"/>
            <a:ext cx="362990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lvl1pPr>
              <a:defRPr lang="ru-RU" sz="3200" kern="1200" dirty="0">
                <a:solidFill>
                  <a:srgbClr val="3B4555"/>
                </a:solidFill>
                <a:latin typeface="Futura PT Medium" pitchFamily="34" charset="-52"/>
                <a:ea typeface="+mn-ea"/>
                <a:cs typeface="+mn-cs"/>
              </a:defRPr>
            </a:lvl1pPr>
          </a:lstStyle>
          <a:p>
            <a:r>
              <a:rPr lang="ru-RU" sz="3200" dirty="0">
                <a:solidFill>
                  <a:srgbClr val="3B4555"/>
                </a:solidFill>
                <a:latin typeface="Futura PT Medium" pitchFamily="34" charset="-52"/>
              </a:rPr>
              <a:t>Заголовок слайда</a:t>
            </a:r>
          </a:p>
        </p:txBody>
      </p:sp>
      <p:sp>
        <p:nvSpPr>
          <p:cNvPr id="13" name="Текст 2"/>
          <p:cNvSpPr>
            <a:spLocks noGrp="1"/>
          </p:cNvSpPr>
          <p:nvPr>
            <p:ph idx="1" hasCustomPrompt="1"/>
          </p:nvPr>
        </p:nvSpPr>
        <p:spPr>
          <a:xfrm>
            <a:off x="899592" y="1556792"/>
            <a:ext cx="780347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ru-RU" sz="2400" dirty="0" smtClean="0">
                <a:solidFill>
                  <a:srgbClr val="3B4555"/>
                </a:solidFill>
                <a:latin typeface="Futura PT Book" pitchFamily="34" charset="-52"/>
              </a:defRPr>
            </a:lvl1pPr>
            <a:lvl2pPr>
              <a:defRPr lang="ru-RU" dirty="0" smtClean="0">
                <a:latin typeface="Arial" charset="0"/>
              </a:defRPr>
            </a:lvl2pPr>
            <a:lvl3pPr>
              <a:defRPr lang="ru-RU" dirty="0" smtClean="0">
                <a:latin typeface="Arial" charset="0"/>
              </a:defRPr>
            </a:lvl3pPr>
            <a:lvl4pPr>
              <a:defRPr lang="ru-RU" dirty="0" smtClean="0">
                <a:latin typeface="Arial" charset="0"/>
              </a:defRPr>
            </a:lvl4pPr>
            <a:lvl5pPr>
              <a:defRPr lang="ru-RU" dirty="0">
                <a:latin typeface="Arial" charset="0"/>
              </a:defRPr>
            </a:lvl5pPr>
          </a:lstStyle>
          <a:p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Текст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r>
              <a:rPr lang="ru-RU" sz="2400" dirty="0">
                <a:solidFill>
                  <a:srgbClr val="3B4555"/>
                </a:solidFill>
                <a:latin typeface="Futura PT Book" pitchFamily="34" charset="-52"/>
              </a:rPr>
              <a:t> </a:t>
            </a:r>
            <a:r>
              <a:rPr lang="ru-RU" sz="2400" dirty="0" err="1">
                <a:solidFill>
                  <a:srgbClr val="3B4555"/>
                </a:solidFill>
                <a:latin typeface="Futura PT Book" pitchFamily="34" charset="-52"/>
              </a:rPr>
              <a:t>текст</a:t>
            </a:r>
            <a:endParaRPr lang="ru-RU" sz="2400" dirty="0">
              <a:solidFill>
                <a:srgbClr val="3B4555"/>
              </a:solidFill>
              <a:latin typeface="Futura PT Book" pitchFamily="34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2065479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C8FD2703-4B79-4AE3-AC2F-0202E4F02DCB}"/>
              </a:ext>
            </a:extLst>
          </p:cNvPr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75093FDA-048C-4BF6-B183-B519094C66C8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F6D04F-28CF-4B0F-A62E-9FF8B18F4F8B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A48935F8-85D8-42E9-9873-A5EAB982559E}"/>
              </a:ext>
            </a:extLst>
          </p:cNvPr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19368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7B31BE5A-07FB-4A73-AC85-4584C85197E0}"/>
              </a:ext>
            </a:extLst>
          </p:cNvPr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A222969D-1A0F-47B6-8052-E920302D8C7B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F74A22-2C26-49F9-9C80-BD3C8DEF6CAC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621DFCF2-817B-4385-8B56-9D76C8A5DEAA}"/>
              </a:ext>
            </a:extLst>
          </p:cNvPr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49241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6C02E263-E600-4141-A304-2DEA529412D1}"/>
              </a:ext>
            </a:extLst>
          </p:cNvPr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0114D255-246C-4218-AABA-4C158D0CC007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356076-8751-4E86-BC3D-20487311F809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ADC42050-15D8-4C99-B7FB-A6FE94814747}"/>
              </a:ext>
            </a:extLst>
          </p:cNvPr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170634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71972380-52C2-46A3-802E-94C390F554A2}"/>
              </a:ext>
            </a:extLst>
          </p:cNvPr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DB4228D3-91E2-40C9-A14F-23A136AE9736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23832-D18A-4CB7-8371-8E6EC52406FC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1A95A8EF-9F63-405D-825C-FD9B652E8778}"/>
              </a:ext>
            </a:extLst>
          </p:cNvPr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479076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CAC3CFC3-6D50-446A-9AD0-65ACC7F240E0}"/>
              </a:ext>
            </a:extLst>
          </p:cNvPr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01094049-249C-489F-B344-9F321551B91B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42EACE-0210-426C-96C5-5FA34E0B22CF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21C3DCAE-9BFA-4020-84FA-5BF16748FC24}"/>
              </a:ext>
            </a:extLst>
          </p:cNvPr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181715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3050"/>
            <a:ext cx="2055813" cy="530701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3050"/>
            <a:ext cx="6019800" cy="530701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7A28169E-BF6D-4551-B30A-EBBA4780B5BA}"/>
              </a:ext>
            </a:extLst>
          </p:cNvPr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3B7E1B81-DC3F-4BBA-91F4-C8CB4FBBCA34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F4377F-D211-4F99-BAFB-FCAB636910B3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A24EAF13-50E6-4C96-872A-04D9E203BCBA}"/>
              </a:ext>
            </a:extLst>
          </p:cNvPr>
          <p:cNvSpPr>
            <a:spLocks noGrp="1" noChangeArrowheads="1"/>
          </p:cNvSpPr>
          <p:nvPr>
            <p:ph type="dt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0874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484784"/>
            <a:ext cx="8328047" cy="5144830"/>
          </a:xfrm>
          <a:prstGeom prst="rect">
            <a:avLst/>
          </a:prstGeom>
        </p:spPr>
      </p:pic>
      <p:pic>
        <p:nvPicPr>
          <p:cNvPr id="11" name="Picture 2" descr="D:\Work\Bachti\!!!ВНУТРЕННИЕ\декабрь\презентация\gerb_obl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619" y="121714"/>
            <a:ext cx="868070" cy="936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710007" y="1484784"/>
            <a:ext cx="717436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ru-RU" sz="6000" kern="1200" baseline="0" dirty="0">
                <a:solidFill>
                  <a:srgbClr val="3B4555"/>
                </a:solidFill>
                <a:latin typeface="Futura PT Medium" pitchFamily="34" charset="-52"/>
                <a:ea typeface="+mn-ea"/>
                <a:cs typeface="+mn-cs"/>
              </a:defRPr>
            </a:lvl1pPr>
          </a:lstStyle>
          <a:p>
            <a:pPr lvl="0" defTabSz="396000"/>
            <a:r>
              <a:rPr lang="ru-RU" dirty="0"/>
              <a:t>Название проекта</a:t>
            </a:r>
          </a:p>
        </p:txBody>
      </p:sp>
      <p:sp>
        <p:nvSpPr>
          <p:cNvPr id="16" name="Текст 2"/>
          <p:cNvSpPr>
            <a:spLocks noGrp="1"/>
          </p:cNvSpPr>
          <p:nvPr>
            <p:ph idx="1" hasCustomPrompt="1"/>
          </p:nvPr>
        </p:nvSpPr>
        <p:spPr>
          <a:xfrm>
            <a:off x="891105" y="3594393"/>
            <a:ext cx="36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ru-RU" sz="2400" dirty="0" smtClean="0">
                <a:solidFill>
                  <a:srgbClr val="3B4555"/>
                </a:solidFill>
                <a:latin typeface="Futura PT Book" pitchFamily="34" charset="-52"/>
              </a:defRPr>
            </a:lvl1pPr>
            <a:lvl2pPr>
              <a:defRPr lang="ru-RU" dirty="0" smtClean="0">
                <a:latin typeface="Arial" charset="0"/>
              </a:defRPr>
            </a:lvl2pPr>
            <a:lvl3pPr>
              <a:defRPr lang="ru-RU" dirty="0" smtClean="0">
                <a:latin typeface="Arial" charset="0"/>
              </a:defRPr>
            </a:lvl3pPr>
            <a:lvl4pPr>
              <a:defRPr lang="ru-RU" dirty="0" smtClean="0">
                <a:latin typeface="Arial" charset="0"/>
              </a:defRPr>
            </a:lvl4pPr>
            <a:lvl5pPr>
              <a:defRPr lang="ru-RU" dirty="0">
                <a:latin typeface="Arial" charset="0"/>
              </a:defRPr>
            </a:lvl5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Автор</a:t>
            </a:r>
          </a:p>
        </p:txBody>
      </p:sp>
      <p:sp>
        <p:nvSpPr>
          <p:cNvPr id="17" name="Объект 3"/>
          <p:cNvSpPr>
            <a:spLocks noGrp="1"/>
          </p:cNvSpPr>
          <p:nvPr>
            <p:ph sz="half" idx="2" hasCustomPrompt="1"/>
          </p:nvPr>
        </p:nvSpPr>
        <p:spPr>
          <a:xfrm>
            <a:off x="2051720" y="121714"/>
            <a:ext cx="1008112" cy="10418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/>
              <a:t>Логотип ведомства</a:t>
            </a:r>
          </a:p>
        </p:txBody>
      </p:sp>
    </p:spTree>
    <p:extLst>
      <p:ext uri="{BB962C8B-B14F-4D97-AF65-F5344CB8AC3E}">
        <p14:creationId xmlns:p14="http://schemas.microsoft.com/office/powerpoint/2010/main" val="4039711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409829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4164209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785547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7013" cy="3975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6613" y="1604963"/>
            <a:ext cx="4038600" cy="3975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09320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390139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796518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Relationship Id="rId14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>
            <a:extLst>
              <a:ext uri="{FF2B5EF4-FFF2-40B4-BE49-F238E27FC236}">
                <a16:creationId xmlns:a16="http://schemas.microsoft.com/office/drawing/2014/main" id="{8630288A-74D5-4E73-A1AD-F5C2B4310B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113" y="0"/>
            <a:ext cx="777876" cy="126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3075" name="Picture 2">
            <a:extLst>
              <a:ext uri="{FF2B5EF4-FFF2-40B4-BE49-F238E27FC236}">
                <a16:creationId xmlns:a16="http://schemas.microsoft.com/office/drawing/2014/main" id="{000AF001-24C6-499C-8F15-87661977DE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1925" y="122238"/>
            <a:ext cx="1176338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3076" name="Rectangle 3">
            <a:extLst>
              <a:ext uri="{FF2B5EF4-FFF2-40B4-BE49-F238E27FC236}">
                <a16:creationId xmlns:a16="http://schemas.microsoft.com/office/drawing/2014/main" id="{F7564FA0-FE01-4ACE-BA80-2960D20245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3050"/>
            <a:ext cx="822801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Click to edit the title text format</a:t>
            </a:r>
          </a:p>
        </p:txBody>
      </p:sp>
      <p:sp>
        <p:nvSpPr>
          <p:cNvPr id="3077" name="Rectangle 4">
            <a:extLst>
              <a:ext uri="{FF2B5EF4-FFF2-40B4-BE49-F238E27FC236}">
                <a16:creationId xmlns:a16="http://schemas.microsoft.com/office/drawing/2014/main" id="{3B120AC6-6980-4F43-AF23-3899956A8A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28013" cy="397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28448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Click to edit the outline text format</a:t>
            </a:r>
          </a:p>
          <a:p>
            <a:pPr lvl="1"/>
            <a:r>
              <a:rPr lang="en-GB" altLang="ru-RU"/>
              <a:t>Second Outline Level</a:t>
            </a:r>
          </a:p>
          <a:p>
            <a:pPr lvl="2"/>
            <a:r>
              <a:rPr lang="en-GB" altLang="ru-RU"/>
              <a:t>Third Outline Level</a:t>
            </a:r>
          </a:p>
          <a:p>
            <a:pPr lvl="3"/>
            <a:r>
              <a:rPr lang="en-GB" altLang="ru-RU"/>
              <a:t>Fourth Outline Level</a:t>
            </a:r>
          </a:p>
          <a:p>
            <a:pPr lvl="4"/>
            <a:r>
              <a:rPr lang="en-GB" altLang="ru-RU"/>
              <a:t>Fifth Outline Level</a:t>
            </a:r>
          </a:p>
          <a:p>
            <a:pPr lvl="4"/>
            <a:r>
              <a:rPr lang="en-GB" altLang="ru-RU"/>
              <a:t>Sixth Outline Level</a:t>
            </a:r>
          </a:p>
          <a:p>
            <a:pPr lvl="4"/>
            <a:r>
              <a:rPr lang="en-GB" altLang="ru-RU"/>
              <a:t>Seventh Outline Level</a:t>
            </a:r>
          </a:p>
        </p:txBody>
      </p:sp>
    </p:spTree>
    <p:extLst>
      <p:ext uri="{BB962C8B-B14F-4D97-AF65-F5344CB8AC3E}">
        <p14:creationId xmlns:p14="http://schemas.microsoft.com/office/powerpoint/2010/main" val="2709192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txStyles>
    <p:titleStyle>
      <a:lvl1pPr algn="ctr" rtl="0" eaLnBrk="0" fontAlgn="base" hangingPunct="0">
        <a:lnSpc>
          <a:spcPct val="93000"/>
        </a:lnSpc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3000"/>
        </a:lnSpc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XO Oriel" pitchFamily="16" charset="0"/>
          <a:cs typeface="Tahoma" charset="0"/>
        </a:defRPr>
      </a:lvl2pPr>
      <a:lvl3pPr algn="ctr" rtl="0" eaLnBrk="0" fontAlgn="base" hangingPunct="0">
        <a:lnSpc>
          <a:spcPct val="93000"/>
        </a:lnSpc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XO Oriel" pitchFamily="16" charset="0"/>
          <a:cs typeface="Tahoma" charset="0"/>
        </a:defRPr>
      </a:lvl3pPr>
      <a:lvl4pPr algn="ctr" rtl="0" eaLnBrk="0" fontAlgn="base" hangingPunct="0">
        <a:lnSpc>
          <a:spcPct val="93000"/>
        </a:lnSpc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XO Oriel" pitchFamily="16" charset="0"/>
          <a:cs typeface="Tahoma" charset="0"/>
        </a:defRPr>
      </a:lvl4pPr>
      <a:lvl5pPr algn="ctr" rtl="0" eaLnBrk="0" fontAlgn="base" hangingPunct="0">
        <a:lnSpc>
          <a:spcPct val="93000"/>
        </a:lnSpc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XO Oriel" pitchFamily="16" charset="0"/>
          <a:cs typeface="Tahoma" charset="0"/>
        </a:defRPr>
      </a:lvl5pPr>
      <a:lvl6pPr marL="2514600" indent="-228600" algn="ctr" rtl="0" fontAlgn="base" hangingPunct="0">
        <a:lnSpc>
          <a:spcPct val="93000"/>
        </a:lnSpc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XO Oriel" pitchFamily="16" charset="0"/>
          <a:cs typeface="Tahoma" charset="0"/>
        </a:defRPr>
      </a:lvl6pPr>
      <a:lvl7pPr marL="2971800" indent="-228600" algn="ctr" rtl="0" fontAlgn="base" hangingPunct="0">
        <a:lnSpc>
          <a:spcPct val="93000"/>
        </a:lnSpc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XO Oriel" pitchFamily="16" charset="0"/>
          <a:cs typeface="Tahoma" charset="0"/>
        </a:defRPr>
      </a:lvl7pPr>
      <a:lvl8pPr marL="3429000" indent="-228600" algn="ctr" rtl="0" fontAlgn="base" hangingPunct="0">
        <a:lnSpc>
          <a:spcPct val="93000"/>
        </a:lnSpc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XO Oriel" pitchFamily="16" charset="0"/>
          <a:cs typeface="Tahoma" charset="0"/>
        </a:defRPr>
      </a:lvl8pPr>
      <a:lvl9pPr marL="3886200" indent="-228600" algn="ctr" rtl="0" fontAlgn="base" hangingPunct="0">
        <a:lnSpc>
          <a:spcPct val="93000"/>
        </a:lnSpc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XO Oriel" pitchFamily="16" charset="0"/>
          <a:cs typeface="Tahoma" charset="0"/>
        </a:defRPr>
      </a:lvl9pPr>
    </p:titleStyle>
    <p:bodyStyle>
      <a:lvl1pPr marL="342900" indent="-342900" algn="l" rtl="0" eaLnBrk="0" fontAlgn="base" hangingPunct="0">
        <a:lnSpc>
          <a:spcPct val="93000"/>
        </a:lnSpc>
        <a:spcBef>
          <a:spcPts val="1425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93000"/>
        </a:lnSpc>
        <a:spcBef>
          <a:spcPts val="1138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rtl="0" eaLnBrk="0" fontAlgn="base" hangingPunct="0">
        <a:lnSpc>
          <a:spcPct val="93000"/>
        </a:lnSpc>
        <a:spcBef>
          <a:spcPts val="86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rtl="0" eaLnBrk="0" fontAlgn="base" hangingPunct="0">
        <a:lnSpc>
          <a:spcPct val="93000"/>
        </a:lnSpc>
        <a:spcBef>
          <a:spcPts val="575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rtl="0" eaLnBrk="0" fontAlgn="base" hangingPunct="0">
        <a:lnSpc>
          <a:spcPct val="93000"/>
        </a:lnSpc>
        <a:spcBef>
          <a:spcPts val="288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rtl="0" fontAlgn="base" hangingPunct="0">
        <a:lnSpc>
          <a:spcPct val="93000"/>
        </a:lnSpc>
        <a:spcBef>
          <a:spcPts val="288"/>
        </a:spcBef>
        <a:spcAft>
          <a:spcPts val="13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rtl="0" fontAlgn="base" hangingPunct="0">
        <a:lnSpc>
          <a:spcPct val="93000"/>
        </a:lnSpc>
        <a:spcBef>
          <a:spcPts val="288"/>
        </a:spcBef>
        <a:spcAft>
          <a:spcPts val="13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rtl="0" fontAlgn="base" hangingPunct="0">
        <a:lnSpc>
          <a:spcPct val="93000"/>
        </a:lnSpc>
        <a:spcBef>
          <a:spcPts val="288"/>
        </a:spcBef>
        <a:spcAft>
          <a:spcPts val="13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rtl="0" fontAlgn="base" hangingPunct="0">
        <a:lnSpc>
          <a:spcPct val="93000"/>
        </a:lnSpc>
        <a:spcBef>
          <a:spcPts val="288"/>
        </a:spcBef>
        <a:spcAft>
          <a:spcPts val="13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6588E"/>
            </a:gs>
            <a:gs pos="100000">
              <a:srgbClr val="6BD1EC"/>
            </a:gs>
          </a:gsLst>
          <a:lin ang="169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1">
            <a:extLst>
              <a:ext uri="{FF2B5EF4-FFF2-40B4-BE49-F238E27FC236}">
                <a16:creationId xmlns:a16="http://schemas.microsoft.com/office/drawing/2014/main" id="{40671132-BD40-4194-BDB1-F3CEE9379719}"/>
              </a:ext>
            </a:extLst>
          </p:cNvPr>
          <p:cNvGrpSpPr>
            <a:grpSpLocks/>
          </p:cNvGrpSpPr>
          <p:nvPr/>
        </p:nvGrpSpPr>
        <p:grpSpPr bwMode="auto">
          <a:xfrm>
            <a:off x="6904038" y="2963863"/>
            <a:ext cx="2235200" cy="3206750"/>
            <a:chOff x="4349" y="1867"/>
            <a:chExt cx="1408" cy="2020"/>
          </a:xfrm>
        </p:grpSpPr>
        <p:sp>
          <p:nvSpPr>
            <p:cNvPr id="2" name="AutoShape 2">
              <a:extLst>
                <a:ext uri="{FF2B5EF4-FFF2-40B4-BE49-F238E27FC236}">
                  <a16:creationId xmlns:a16="http://schemas.microsoft.com/office/drawing/2014/main" id="{72019027-226B-4C65-B3A1-32550A406F38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5326" y="1867"/>
              <a:ext cx="430" cy="574"/>
            </a:xfrm>
            <a:custGeom>
              <a:avLst/>
              <a:gdLst>
                <a:gd name="G0" fmla="+- 1902 0 0"/>
                <a:gd name="G1" fmla="+- 2536 0 0"/>
              </a:gdLst>
              <a:ahLst/>
              <a:cxnLst>
                <a:cxn ang="0">
                  <a:pos x="r" y="vc"/>
                </a:cxn>
                <a:cxn ang="5400000">
                  <a:pos x="hc" y="b"/>
                </a:cxn>
                <a:cxn ang="10800000">
                  <a:pos x="l" y="vc"/>
                </a:cxn>
                <a:cxn ang="16200000">
                  <a:pos x="hc" y="t"/>
                </a:cxn>
              </a:cxnLst>
              <a:rect l="0" t="0" r="0" b="0"/>
              <a:pathLst>
                <a:path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9360" cap="rnd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buFont typeface="Times New Roman" pitchFamily="16" charset="0"/>
                <a:buNone/>
                <a:defRPr/>
              </a:pPr>
              <a:endParaRPr lang="ru-RU">
                <a:cs typeface="Tahoma" charset="0"/>
              </a:endParaRPr>
            </a:p>
          </p:txBody>
        </p:sp>
        <p:sp>
          <p:nvSpPr>
            <p:cNvPr id="4099" name="AutoShape 3">
              <a:extLst>
                <a:ext uri="{FF2B5EF4-FFF2-40B4-BE49-F238E27FC236}">
                  <a16:creationId xmlns:a16="http://schemas.microsoft.com/office/drawing/2014/main" id="{AD69E021-5B8B-4EEC-9D39-5BB2F8AD5F44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4348" y="2010"/>
              <a:ext cx="1407" cy="1877"/>
            </a:xfrm>
            <a:custGeom>
              <a:avLst/>
              <a:gdLst>
                <a:gd name="G0" fmla="+- 6212 0 0"/>
                <a:gd name="G1" fmla="+- 8283 0 0"/>
              </a:gdLst>
              <a:ahLst/>
              <a:cxnLst>
                <a:cxn ang="0">
                  <a:pos x="r" y="vc"/>
                </a:cxn>
                <a:cxn ang="5400000">
                  <a:pos x="hc" y="b"/>
                </a:cxn>
                <a:cxn ang="10800000">
                  <a:pos x="l" y="vc"/>
                </a:cxn>
                <a:cxn ang="16200000">
                  <a:pos x="hc" y="t"/>
                </a:cxn>
              </a:cxnLst>
              <a:rect l="0" t="0" r="0" b="0"/>
              <a:pathLst>
                <a:path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9360" cap="rnd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buFont typeface="Times New Roman" pitchFamily="16" charset="0"/>
                <a:buNone/>
                <a:defRPr/>
              </a:pPr>
              <a:endParaRPr lang="ru-RU">
                <a:cs typeface="Tahoma" charset="0"/>
              </a:endParaRPr>
            </a:p>
          </p:txBody>
        </p:sp>
        <p:sp>
          <p:nvSpPr>
            <p:cNvPr id="4100" name="AutoShape 4">
              <a:extLst>
                <a:ext uri="{FF2B5EF4-FFF2-40B4-BE49-F238E27FC236}">
                  <a16:creationId xmlns:a16="http://schemas.microsoft.com/office/drawing/2014/main" id="{0FDF0EE0-305B-48FE-BB65-334C9CA5D012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4862" y="2069"/>
              <a:ext cx="895" cy="1193"/>
            </a:xfrm>
            <a:custGeom>
              <a:avLst/>
              <a:gdLst>
                <a:gd name="G0" fmla="+- 3951 0 0"/>
                <a:gd name="G1" fmla="+- 5268 0 0"/>
              </a:gdLst>
              <a:ahLst/>
              <a:cxnLst>
                <a:cxn ang="0">
                  <a:pos x="r" y="vc"/>
                </a:cxn>
                <a:cxn ang="5400000">
                  <a:pos x="hc" y="b"/>
                </a:cxn>
                <a:cxn ang="10800000">
                  <a:pos x="l" y="vc"/>
                </a:cxn>
                <a:cxn ang="16200000">
                  <a:pos x="hc" y="t"/>
                </a:cxn>
              </a:cxnLst>
              <a:rect l="0" t="0" r="0" b="0"/>
              <a:pathLst>
                <a:path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9360" cap="rnd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buFont typeface="Times New Roman" pitchFamily="16" charset="0"/>
                <a:buNone/>
                <a:defRPr/>
              </a:pPr>
              <a:endParaRPr lang="ru-RU">
                <a:cs typeface="Tahoma" charset="0"/>
              </a:endParaRPr>
            </a:p>
          </p:txBody>
        </p:sp>
        <p:sp>
          <p:nvSpPr>
            <p:cNvPr id="4101" name="AutoShape 5">
              <a:extLst>
                <a:ext uri="{FF2B5EF4-FFF2-40B4-BE49-F238E27FC236}">
                  <a16:creationId xmlns:a16="http://schemas.microsoft.com/office/drawing/2014/main" id="{B2FAA652-254C-48D1-BC76-40E43810A11B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4933" y="1972"/>
              <a:ext cx="824" cy="1098"/>
            </a:xfrm>
            <a:custGeom>
              <a:avLst/>
              <a:gdLst>
                <a:gd name="G0" fmla="+- 3637 0 0"/>
                <a:gd name="G1" fmla="+- 4849 0 0"/>
              </a:gdLst>
              <a:ahLst/>
              <a:cxnLst>
                <a:cxn ang="0">
                  <a:pos x="r" y="vc"/>
                </a:cxn>
                <a:cxn ang="5400000">
                  <a:pos x="hc" y="b"/>
                </a:cxn>
                <a:cxn ang="10800000">
                  <a:pos x="l" y="vc"/>
                </a:cxn>
                <a:cxn ang="16200000">
                  <a:pos x="hc" y="t"/>
                </a:cxn>
              </a:cxnLst>
              <a:rect l="0" t="0" r="0" b="0"/>
              <a:pathLst>
                <a:path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8440" cap="rnd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buFont typeface="Times New Roman" pitchFamily="16" charset="0"/>
                <a:buNone/>
                <a:defRPr/>
              </a:pPr>
              <a:endParaRPr lang="ru-RU">
                <a:cs typeface="Tahoma" charset="0"/>
              </a:endParaRPr>
            </a:p>
          </p:txBody>
        </p:sp>
        <p:sp>
          <p:nvSpPr>
            <p:cNvPr id="3" name="AutoShape 6">
              <a:extLst>
                <a:ext uri="{FF2B5EF4-FFF2-40B4-BE49-F238E27FC236}">
                  <a16:creationId xmlns:a16="http://schemas.microsoft.com/office/drawing/2014/main" id="{4B6E1314-43B1-47B6-96C9-29B01A1039F9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5157" y="2320"/>
              <a:ext cx="599" cy="799"/>
            </a:xfrm>
            <a:custGeom>
              <a:avLst/>
              <a:gdLst>
                <a:gd name="G0" fmla="+- 2646 0 0"/>
                <a:gd name="G1" fmla="+- 3528 0 0"/>
              </a:gdLst>
              <a:ahLst/>
              <a:cxnLst>
                <a:cxn ang="0">
                  <a:pos x="r" y="vc"/>
                </a:cxn>
                <a:cxn ang="5400000">
                  <a:pos x="hc" y="b"/>
                </a:cxn>
                <a:cxn ang="10800000">
                  <a:pos x="l" y="vc"/>
                </a:cxn>
                <a:cxn ang="16200000">
                  <a:pos x="hc" y="t"/>
                </a:cxn>
              </a:cxnLst>
              <a:rect l="0" t="0" r="0" b="0"/>
              <a:pathLst>
                <a:path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28440" cap="rnd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buFont typeface="Times New Roman" pitchFamily="16" charset="0"/>
                <a:buNone/>
                <a:defRPr/>
              </a:pPr>
              <a:endParaRPr lang="ru-RU">
                <a:cs typeface="Tahoma" charset="0"/>
              </a:endParaRPr>
            </a:p>
          </p:txBody>
        </p:sp>
      </p:grpSp>
      <p:sp>
        <p:nvSpPr>
          <p:cNvPr id="4103" name="Rectangle 7">
            <a:extLst>
              <a:ext uri="{FF2B5EF4-FFF2-40B4-BE49-F238E27FC236}">
                <a16:creationId xmlns:a16="http://schemas.microsoft.com/office/drawing/2014/main" id="{31B5FED8-8EE0-4635-AD8F-EB5B2114CC54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512763" y="6172200"/>
            <a:ext cx="5654675" cy="3619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</a:tabLst>
              <a:defRPr sz="1400" smtClean="0">
                <a:solidFill>
                  <a:srgbClr val="000000"/>
                </a:solidFill>
                <a:latin typeface="Tinos" charset="0"/>
                <a:cs typeface="Tahoma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04" name="Rectangle 8">
            <a:extLst>
              <a:ext uri="{FF2B5EF4-FFF2-40B4-BE49-F238E27FC236}">
                <a16:creationId xmlns:a16="http://schemas.microsoft.com/office/drawing/2014/main" id="{16D2DBFA-D74C-4158-85A3-A430318D988A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7772400" y="5578475"/>
            <a:ext cx="854075" cy="6667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5000" rIns="90000" bIns="4500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defRPr sz="3200">
                <a:solidFill>
                  <a:srgbClr val="0A304A"/>
                </a:solidFill>
                <a:latin typeface="Century Gothic" panose="020B0502020202020204" pitchFamily="34" charset="0"/>
              </a:defRPr>
            </a:lvl1pPr>
          </a:lstStyle>
          <a:p>
            <a:fld id="{4E4BB2E9-3524-4BCC-A378-BE24FC63C28D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4105" name="Rectangle 9">
            <a:extLst>
              <a:ext uri="{FF2B5EF4-FFF2-40B4-BE49-F238E27FC236}">
                <a16:creationId xmlns:a16="http://schemas.microsoft.com/office/drawing/2014/main" id="{EC530D4B-9026-4EA9-978D-5FEA7204B3FF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7427913" y="6172200"/>
            <a:ext cx="1196975" cy="3619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buFont typeface="Times New Roman" pitchFamily="16" charset="0"/>
              <a:buNone/>
              <a:tabLst>
                <a:tab pos="914400" algn="l"/>
              </a:tabLst>
              <a:defRPr sz="1400" smtClean="0">
                <a:solidFill>
                  <a:srgbClr val="FFFFFF"/>
                </a:solidFill>
                <a:latin typeface="Tinos" charset="0"/>
                <a:cs typeface="Tahoma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02" name="Rectangle 10">
            <a:extLst>
              <a:ext uri="{FF2B5EF4-FFF2-40B4-BE49-F238E27FC236}">
                <a16:creationId xmlns:a16="http://schemas.microsoft.com/office/drawing/2014/main" id="{AE1A1D23-D47B-413E-88FB-C81A24D632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3050"/>
            <a:ext cx="822801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Click to edit the title text format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93EA864-E46D-43C3-8806-AED60F6D43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28013" cy="397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0" tIns="28448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/>
              <a:t>Click to edit the outline text format</a:t>
            </a:r>
          </a:p>
          <a:p>
            <a:pPr lvl="1"/>
            <a:r>
              <a:rPr lang="en-GB" altLang="ru-RU"/>
              <a:t>Second Outline Level</a:t>
            </a:r>
          </a:p>
          <a:p>
            <a:pPr lvl="2"/>
            <a:r>
              <a:rPr lang="en-GB" altLang="ru-RU"/>
              <a:t>Third Outline Level</a:t>
            </a:r>
          </a:p>
          <a:p>
            <a:pPr lvl="3"/>
            <a:r>
              <a:rPr lang="en-GB" altLang="ru-RU"/>
              <a:t>Fourth Outline Level</a:t>
            </a:r>
          </a:p>
          <a:p>
            <a:pPr lvl="4"/>
            <a:r>
              <a:rPr lang="en-GB" altLang="ru-RU"/>
              <a:t>Fifth Outline Level</a:t>
            </a:r>
          </a:p>
          <a:p>
            <a:pPr lvl="4"/>
            <a:r>
              <a:rPr lang="en-GB" altLang="ru-RU"/>
              <a:t>Sixth Outline Level</a:t>
            </a:r>
          </a:p>
          <a:p>
            <a:pPr lvl="4"/>
            <a:r>
              <a:rPr lang="en-GB" altLang="ru-RU"/>
              <a:t>Seventh Outline Level</a:t>
            </a:r>
          </a:p>
        </p:txBody>
      </p:sp>
    </p:spTree>
    <p:extLst>
      <p:ext uri="{BB962C8B-B14F-4D97-AF65-F5344CB8AC3E}">
        <p14:creationId xmlns:p14="http://schemas.microsoft.com/office/powerpoint/2010/main" val="153216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xStyles>
    <p:titleStyle>
      <a:lvl1pPr algn="ctr" rtl="0" eaLnBrk="0" fontAlgn="base" hangingPunct="0">
        <a:lnSpc>
          <a:spcPct val="93000"/>
        </a:lnSpc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3000"/>
        </a:lnSpc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XO Oriel" pitchFamily="16" charset="0"/>
          <a:cs typeface="Tahoma" charset="0"/>
        </a:defRPr>
      </a:lvl2pPr>
      <a:lvl3pPr algn="ctr" rtl="0" eaLnBrk="0" fontAlgn="base" hangingPunct="0">
        <a:lnSpc>
          <a:spcPct val="93000"/>
        </a:lnSpc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XO Oriel" pitchFamily="16" charset="0"/>
          <a:cs typeface="Tahoma" charset="0"/>
        </a:defRPr>
      </a:lvl3pPr>
      <a:lvl4pPr algn="ctr" rtl="0" eaLnBrk="0" fontAlgn="base" hangingPunct="0">
        <a:lnSpc>
          <a:spcPct val="93000"/>
        </a:lnSpc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XO Oriel" pitchFamily="16" charset="0"/>
          <a:cs typeface="Tahoma" charset="0"/>
        </a:defRPr>
      </a:lvl4pPr>
      <a:lvl5pPr algn="ctr" rtl="0" eaLnBrk="0" fontAlgn="base" hangingPunct="0">
        <a:lnSpc>
          <a:spcPct val="93000"/>
        </a:lnSpc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XO Oriel" pitchFamily="16" charset="0"/>
          <a:cs typeface="Tahoma" charset="0"/>
        </a:defRPr>
      </a:lvl5pPr>
      <a:lvl6pPr marL="2514600" indent="-228600" algn="ctr" rtl="0" fontAlgn="base" hangingPunct="0">
        <a:lnSpc>
          <a:spcPct val="93000"/>
        </a:lnSpc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XO Oriel" pitchFamily="16" charset="0"/>
          <a:cs typeface="Tahoma" charset="0"/>
        </a:defRPr>
      </a:lvl6pPr>
      <a:lvl7pPr marL="2971800" indent="-228600" algn="ctr" rtl="0" fontAlgn="base" hangingPunct="0">
        <a:lnSpc>
          <a:spcPct val="93000"/>
        </a:lnSpc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XO Oriel" pitchFamily="16" charset="0"/>
          <a:cs typeface="Tahoma" charset="0"/>
        </a:defRPr>
      </a:lvl7pPr>
      <a:lvl8pPr marL="3429000" indent="-228600" algn="ctr" rtl="0" fontAlgn="base" hangingPunct="0">
        <a:lnSpc>
          <a:spcPct val="93000"/>
        </a:lnSpc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XO Oriel" pitchFamily="16" charset="0"/>
          <a:cs typeface="Tahoma" charset="0"/>
        </a:defRPr>
      </a:lvl8pPr>
      <a:lvl9pPr marL="3886200" indent="-228600" algn="ctr" rtl="0" fontAlgn="base" hangingPunct="0">
        <a:lnSpc>
          <a:spcPct val="93000"/>
        </a:lnSpc>
        <a:spcBef>
          <a:spcPts val="13"/>
        </a:spcBef>
        <a:spcAft>
          <a:spcPts val="13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XO Oriel" pitchFamily="16" charset="0"/>
          <a:cs typeface="Tahoma" charset="0"/>
        </a:defRPr>
      </a:lvl9pPr>
    </p:titleStyle>
    <p:bodyStyle>
      <a:lvl1pPr marL="342900" indent="-342900" algn="l" rtl="0" eaLnBrk="0" fontAlgn="base" hangingPunct="0">
        <a:lnSpc>
          <a:spcPct val="93000"/>
        </a:lnSpc>
        <a:spcBef>
          <a:spcPts val="1425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93000"/>
        </a:lnSpc>
        <a:spcBef>
          <a:spcPts val="1138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rtl="0" eaLnBrk="0" fontAlgn="base" hangingPunct="0">
        <a:lnSpc>
          <a:spcPct val="93000"/>
        </a:lnSpc>
        <a:spcBef>
          <a:spcPts val="863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rtl="0" eaLnBrk="0" fontAlgn="base" hangingPunct="0">
        <a:lnSpc>
          <a:spcPct val="93000"/>
        </a:lnSpc>
        <a:spcBef>
          <a:spcPts val="575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rtl="0" eaLnBrk="0" fontAlgn="base" hangingPunct="0">
        <a:lnSpc>
          <a:spcPct val="93000"/>
        </a:lnSpc>
        <a:spcBef>
          <a:spcPts val="288"/>
        </a:spcBef>
        <a:spcAft>
          <a:spcPts val="13"/>
        </a:spcAft>
        <a:buClr>
          <a:srgbClr val="000000"/>
        </a:buClr>
        <a:buSzPct val="100000"/>
        <a:buFont typeface="Times New Roman" panose="02020603050405020304" pitchFamily="18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rtl="0" fontAlgn="base" hangingPunct="0">
        <a:lnSpc>
          <a:spcPct val="93000"/>
        </a:lnSpc>
        <a:spcBef>
          <a:spcPts val="288"/>
        </a:spcBef>
        <a:spcAft>
          <a:spcPts val="13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rtl="0" fontAlgn="base" hangingPunct="0">
        <a:lnSpc>
          <a:spcPct val="93000"/>
        </a:lnSpc>
        <a:spcBef>
          <a:spcPts val="288"/>
        </a:spcBef>
        <a:spcAft>
          <a:spcPts val="13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rtl="0" fontAlgn="base" hangingPunct="0">
        <a:lnSpc>
          <a:spcPct val="93000"/>
        </a:lnSpc>
        <a:spcBef>
          <a:spcPts val="288"/>
        </a:spcBef>
        <a:spcAft>
          <a:spcPts val="13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rtl="0" fontAlgn="base" hangingPunct="0">
        <a:lnSpc>
          <a:spcPct val="93000"/>
        </a:lnSpc>
        <a:spcBef>
          <a:spcPts val="288"/>
        </a:spcBef>
        <a:spcAft>
          <a:spcPts val="13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PowerPoint_Presentation.ppt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1906289"/>
            <a:ext cx="6770712" cy="1296144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sz="2400" dirty="0">
                <a:solidFill>
                  <a:srgbClr val="003366"/>
                </a:solidFill>
                <a:latin typeface="+mn-lt"/>
              </a:rPr>
              <a:t>Оптимизация рабочего времени сотрудников</a:t>
            </a:r>
            <a:endParaRPr lang="ru-RU" sz="2400" dirty="0"/>
          </a:p>
        </p:txBody>
      </p:sp>
      <p:pic>
        <p:nvPicPr>
          <p:cNvPr id="1026" name="Picture 2" descr="C:\Users\cdk1\Desktop\0d62481cd6f6510260c9d26f6d4d2fff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870" y="59508"/>
            <a:ext cx="936104" cy="12733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-15374" y="5300047"/>
            <a:ext cx="422442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i="1" dirty="0"/>
              <a:t>Муниципальное бюджетное учреждение  </a:t>
            </a:r>
          </a:p>
          <a:p>
            <a:pPr algn="l"/>
            <a:r>
              <a:rPr lang="ru-RU" sz="1600" i="1" dirty="0"/>
              <a:t>«Центр молодежной политики</a:t>
            </a:r>
          </a:p>
          <a:p>
            <a:pPr algn="l"/>
            <a:r>
              <a:rPr lang="ru-RU" sz="1600" i="1" dirty="0"/>
              <a:t>и туризма города Белово»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4328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38554" y="4752280"/>
            <a:ext cx="405319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endParaRPr lang="ru-RU" sz="1400" dirty="0">
              <a:solidFill>
                <a:srgbClr val="002060"/>
              </a:solidFill>
            </a:endParaRPr>
          </a:p>
          <a:p>
            <a:endParaRPr lang="ru-RU" sz="800" dirty="0">
              <a:ea typeface="Calibri"/>
              <a:cs typeface="Calibri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800" dirty="0">
                <a:effectLst/>
              </a:rPr>
              <a:t> </a:t>
            </a:r>
            <a:endParaRPr lang="ru-RU" sz="800" dirty="0">
              <a:ea typeface="Calibri"/>
              <a:cs typeface="Calibri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047750" y="1582579"/>
            <a:ext cx="213520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algn="l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3283597"/>
              </p:ext>
            </p:extLst>
          </p:nvPr>
        </p:nvGraphicFramePr>
        <p:xfrm>
          <a:off x="0" y="0"/>
          <a:ext cx="9144000" cy="68565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6" name="Presentation" r:id="rId3" imgW="1841226" imgH="1380759" progId="PowerPoint.Show.12">
                  <p:embed/>
                </p:oleObj>
              </mc:Choice>
              <mc:Fallback>
                <p:oleObj name="Presentation" r:id="rId3" imgW="1841226" imgH="1380759" progId="PowerPoint.Show.12">
                  <p:embed/>
                  <p:pic>
                    <p:nvPicPr>
                      <p:cNvPr id="0" name="Picture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685655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470037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ext Box 1">
            <a:extLst>
              <a:ext uri="{FF2B5EF4-FFF2-40B4-BE49-F238E27FC236}">
                <a16:creationId xmlns:a16="http://schemas.microsoft.com/office/drawing/2014/main" id="{8FBB5148-9EFD-43C3-856F-10A109D6FF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1913" y="188913"/>
            <a:ext cx="6048375" cy="584200"/>
          </a:xfrm>
          <a:prstGeom prst="rect">
            <a:avLst/>
          </a:prstGeom>
          <a:gradFill rotWithShape="0">
            <a:gsLst>
              <a:gs pos="0">
                <a:srgbClr val="F2FCFF"/>
              </a:gs>
              <a:gs pos="100000">
                <a:srgbClr val="DEFCFF"/>
              </a:gs>
            </a:gsLst>
            <a:lin ang="5400000" scaled="1"/>
          </a:gradFill>
          <a:ln w="9360" cap="flat">
            <a:solidFill>
              <a:srgbClr val="B5DCDE"/>
            </a:solidFill>
            <a:round/>
            <a:headEnd/>
            <a:tailEnd/>
          </a:ln>
          <a:effectLst>
            <a:outerShdw dist="20160" dir="5400000" algn="ctr" rotWithShape="0">
              <a:srgbClr val="000000">
                <a:alpha val="38034"/>
              </a:srgbClr>
            </a:outerShdw>
          </a:effectLst>
        </p:spPr>
        <p:txBody>
          <a:bodyPr lIns="90000" tIns="45000" rIns="90000" bIns="45000"/>
          <a:lstStyle/>
          <a:p>
            <a:pPr marL="0" marR="0" lvl="0" indent="0" algn="ctr" defTabSz="914400" rtl="0" eaLnBrk="1" fontAlgn="base" latinLnBrk="0" hangingPunct="0">
              <a:lnSpc>
                <a:spcPct val="100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</a:tabLst>
              <a:defRPr/>
            </a:pPr>
            <a:r>
              <a:rPr kumimoji="0" lang="ru-RU" sz="3200" b="1" i="1" u="none" strike="noStrike" kern="1200" cap="none" spc="0" normalizeH="0" baseline="0" noProof="0">
                <a:ln>
                  <a:noFill/>
                </a:ln>
                <a:solidFill>
                  <a:srgbClr val="3B4555"/>
                </a:solidFill>
                <a:effectLst/>
                <a:uLnTx/>
                <a:uFillTx/>
                <a:latin typeface="Times New Roman" pitchFamily="16" charset="0"/>
                <a:ea typeface="+mn-ea"/>
                <a:cs typeface="Tahoma" charset="0"/>
              </a:rPr>
              <a:t>Команда проекта</a:t>
            </a:r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718F4FFF-DB7E-459E-B221-61AAF03B15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60675" y="1471613"/>
            <a:ext cx="5599113" cy="1617066"/>
          </a:xfrm>
          <a:prstGeom prst="rect">
            <a:avLst/>
          </a:prstGeom>
          <a:solidFill>
            <a:srgbClr val="FFFFFF"/>
          </a:solidFill>
          <a:ln w="25560">
            <a:solidFill>
              <a:srgbClr val="BBE0E3"/>
            </a:solidFill>
            <a:round/>
            <a:headEnd/>
            <a:tailEnd/>
          </a:ln>
        </p:spPr>
        <p:txBody>
          <a:bodyPr lIns="90000" tIns="45000" rIns="90000" bIns="45000">
            <a:spAutoFit/>
          </a:bodyPr>
          <a:lstStyle>
            <a:lvl1pPr eaLnBrk="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1pPr>
            <a:lvl2pPr eaLnBrk="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2pPr>
            <a:lvl3pPr eaLnBrk="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3pPr>
            <a:lvl4pPr eaLnBrk="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4pPr>
            <a:lvl5pPr eaLnBrk="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9pPr>
          </a:lstStyle>
          <a:p>
            <a:pPr marL="0" marR="0" lvl="0" indent="0" algn="l" defTabSz="914400" rtl="0" eaLnBrk="1" fontAlgn="base" latinLnBrk="0" hangingPunct="0">
              <a:lnSpc>
                <a:spcPct val="115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</a:tabLst>
              <a:defRPr/>
            </a:pPr>
            <a:r>
              <a:rPr lang="ru-RU" altLang="ru-RU" sz="22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Симонова Анастасия Михайловна, </a:t>
            </a:r>
            <a:r>
              <a:rPr lang="ru-RU" altLang="ru-RU" sz="22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и.о</a:t>
            </a:r>
            <a:r>
              <a:rPr lang="ru-RU" altLang="ru-RU" sz="22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. директора МБУ «Центр молодежной политики и туризма города Белово»</a:t>
            </a:r>
            <a:endParaRPr kumimoji="0" lang="ru-RU" altLang="ru-RU" sz="22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ahoma" panose="020B0604030504040204" pitchFamily="34" charset="0"/>
            </a:endParaRPr>
          </a:p>
          <a:p>
            <a:pPr marL="0" marR="0" lvl="0" indent="0" algn="l" defTabSz="914400" rtl="0" eaLnBrk="1" fontAlgn="base" latinLnBrk="0" hangingPunct="0">
              <a:lnSpc>
                <a:spcPct val="115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</a:tabLst>
              <a:defRPr/>
            </a:pPr>
            <a:r>
              <a:rPr kumimoji="0" lang="ru-RU" altLang="ru-RU" sz="22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Calibri" panose="020F0502020204030204" pitchFamily="34" charset="0"/>
              </a:rPr>
              <a:t>- руководитель проекта</a:t>
            </a:r>
          </a:p>
        </p:txBody>
      </p:sp>
      <p:pic>
        <p:nvPicPr>
          <p:cNvPr id="9220" name="Picture 3">
            <a:extLst>
              <a:ext uri="{FF2B5EF4-FFF2-40B4-BE49-F238E27FC236}">
                <a16:creationId xmlns:a16="http://schemas.microsoft.com/office/drawing/2014/main" id="{AC212DB3-54A9-42B6-88FD-8EF978297D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513" y="3644900"/>
            <a:ext cx="550862" cy="550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9222" name="Picture 5">
            <a:extLst>
              <a:ext uri="{FF2B5EF4-FFF2-40B4-BE49-F238E27FC236}">
                <a16:creationId xmlns:a16="http://schemas.microsoft.com/office/drawing/2014/main" id="{9340C078-1260-4E56-AEA9-29426209C0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513" y="4652963"/>
            <a:ext cx="550862" cy="55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9223" name="Rectangle 6">
            <a:extLst>
              <a:ext uri="{FF2B5EF4-FFF2-40B4-BE49-F238E27FC236}">
                <a16:creationId xmlns:a16="http://schemas.microsoft.com/office/drawing/2014/main" id="{573688FB-7DC2-4C84-8B82-FA35E8A3F7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6775" y="3595688"/>
            <a:ext cx="3527425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>
            <a:spAutoFit/>
          </a:bodyPr>
          <a:lstStyle>
            <a:lvl1pPr eaLnBrk="0">
              <a:tabLst>
                <a:tab pos="914400" algn="l"/>
                <a:tab pos="1828800" algn="l"/>
                <a:tab pos="27432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1pPr>
            <a:lvl2pPr eaLnBrk="0">
              <a:tabLst>
                <a:tab pos="914400" algn="l"/>
                <a:tab pos="1828800" algn="l"/>
                <a:tab pos="27432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2pPr>
            <a:lvl3pPr eaLnBrk="0">
              <a:tabLst>
                <a:tab pos="914400" algn="l"/>
                <a:tab pos="1828800" algn="l"/>
                <a:tab pos="27432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3pPr>
            <a:lvl4pPr eaLnBrk="0">
              <a:tabLst>
                <a:tab pos="914400" algn="l"/>
                <a:tab pos="1828800" algn="l"/>
                <a:tab pos="27432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4pPr>
            <a:lvl5pPr eaLnBrk="0">
              <a:tabLst>
                <a:tab pos="914400" algn="l"/>
                <a:tab pos="1828800" algn="l"/>
                <a:tab pos="27432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9pPr>
          </a:lstStyle>
          <a:p>
            <a:pPr marL="0" marR="0" lvl="0" indent="0" algn="l" defTabSz="914400" rtl="0" eaLnBrk="1" fontAlgn="base" latinLnBrk="0" hangingPunct="0">
              <a:lnSpc>
                <a:spcPct val="115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914400" algn="l"/>
                <a:tab pos="1828800" algn="l"/>
                <a:tab pos="2743200" algn="l"/>
              </a:tabLst>
              <a:defRPr/>
            </a:pPr>
            <a:r>
              <a:rPr kumimoji="0" lang="ru-RU" altLang="ru-RU" sz="13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ahoma" panose="020B0604030504040204" pitchFamily="34" charset="0"/>
              </a:rPr>
              <a:t>Семенова Татьяна Евгеньевна</a:t>
            </a:r>
          </a:p>
          <a:p>
            <a:pPr marL="0" marR="0" lvl="0" indent="0" algn="l" defTabSz="914400" rtl="0" eaLnBrk="1" fontAlgn="base" latinLnBrk="0" hangingPunct="0">
              <a:lnSpc>
                <a:spcPct val="115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914400" algn="l"/>
                <a:tab pos="1828800" algn="l"/>
                <a:tab pos="2743200" algn="l"/>
              </a:tabLst>
              <a:defRPr/>
            </a:pPr>
            <a:r>
              <a:rPr lang="ru-RU" altLang="ru-RU" sz="1300" i="1" dirty="0">
                <a:solidFill>
                  <a:srgbClr val="002060"/>
                </a:solidFill>
                <a:latin typeface="Arial" panose="020B0604020202020204" pitchFamily="34" charset="0"/>
              </a:rPr>
              <a:t>Начальник АХО</a:t>
            </a:r>
            <a:endParaRPr kumimoji="0" lang="ru-RU" altLang="ru-RU" sz="1300" b="0" i="1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Tahoma" panose="020B0604030504040204" pitchFamily="34" charset="0"/>
            </a:endParaRPr>
          </a:p>
        </p:txBody>
      </p:sp>
      <p:sp>
        <p:nvSpPr>
          <p:cNvPr id="9224" name="Rectangle 7">
            <a:extLst>
              <a:ext uri="{FF2B5EF4-FFF2-40B4-BE49-F238E27FC236}">
                <a16:creationId xmlns:a16="http://schemas.microsoft.com/office/drawing/2014/main" id="{2F894972-8A73-415F-861F-F598D4207B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5363" y="4773613"/>
            <a:ext cx="3527425" cy="761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>
            <a:spAutoFit/>
          </a:bodyPr>
          <a:lstStyle>
            <a:lvl1pPr eaLnBrk="0">
              <a:tabLst>
                <a:tab pos="914400" algn="l"/>
                <a:tab pos="1828800" algn="l"/>
                <a:tab pos="27432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1pPr>
            <a:lvl2pPr eaLnBrk="0">
              <a:tabLst>
                <a:tab pos="914400" algn="l"/>
                <a:tab pos="1828800" algn="l"/>
                <a:tab pos="27432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2pPr>
            <a:lvl3pPr eaLnBrk="0">
              <a:tabLst>
                <a:tab pos="914400" algn="l"/>
                <a:tab pos="1828800" algn="l"/>
                <a:tab pos="27432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3pPr>
            <a:lvl4pPr eaLnBrk="0">
              <a:tabLst>
                <a:tab pos="914400" algn="l"/>
                <a:tab pos="1828800" algn="l"/>
                <a:tab pos="27432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4pPr>
            <a:lvl5pPr eaLnBrk="0">
              <a:tabLst>
                <a:tab pos="914400" algn="l"/>
                <a:tab pos="1828800" algn="l"/>
                <a:tab pos="27432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9pPr>
          </a:lstStyle>
          <a:p>
            <a:pPr marL="0" marR="0" lvl="0" indent="0" algn="l" defTabSz="914400" rtl="0" eaLnBrk="1" fontAlgn="base" latinLnBrk="0" hangingPunct="0">
              <a:lnSpc>
                <a:spcPct val="115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914400" algn="l"/>
                <a:tab pos="1828800" algn="l"/>
                <a:tab pos="2743200" algn="l"/>
              </a:tabLst>
              <a:defRPr/>
            </a:pPr>
            <a:r>
              <a:rPr kumimoji="0" lang="ru-RU" altLang="ru-RU" sz="1300" b="0" i="1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ahoma" panose="020B0604030504040204" pitchFamily="34" charset="0"/>
              </a:rPr>
              <a:t>Вотякова</a:t>
            </a:r>
            <a:r>
              <a:rPr kumimoji="0" lang="ru-RU" altLang="ru-RU" sz="13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Tahoma" panose="020B0604030504040204" pitchFamily="34" charset="0"/>
              </a:rPr>
              <a:t> Анастасия Владимировна, </a:t>
            </a:r>
          </a:p>
          <a:p>
            <a:pPr marL="0" marR="0" lvl="0" indent="0" algn="l" defTabSz="914400" rtl="0" eaLnBrk="1" fontAlgn="base" latinLnBrk="0" hangingPunct="0">
              <a:lnSpc>
                <a:spcPct val="115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914400" algn="l"/>
                <a:tab pos="1828800" algn="l"/>
                <a:tab pos="2743200" algn="l"/>
              </a:tabLst>
              <a:defRPr/>
            </a:pPr>
            <a:r>
              <a:rPr lang="ru-RU" altLang="ru-RU" sz="1300" i="1" dirty="0">
                <a:solidFill>
                  <a:srgbClr val="002060"/>
                </a:solidFill>
                <a:latin typeface="Arial" panose="020B0604020202020204" pitchFamily="34" charset="0"/>
              </a:rPr>
              <a:t>Главный специалист отдела по работе с молодежью</a:t>
            </a:r>
            <a:endParaRPr kumimoji="0" lang="ru-RU" altLang="ru-RU" sz="1300" b="0" i="1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Tahoma" panose="020B0604030504040204" pitchFamily="34" charset="0"/>
            </a:endParaRPr>
          </a:p>
        </p:txBody>
      </p:sp>
      <p:sp>
        <p:nvSpPr>
          <p:cNvPr id="10250" name="Rectangle 10">
            <a:extLst>
              <a:ext uri="{FF2B5EF4-FFF2-40B4-BE49-F238E27FC236}">
                <a16:creationId xmlns:a16="http://schemas.microsoft.com/office/drawing/2014/main" id="{214C5EDB-47C3-4EC0-B6FA-747DCAA751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81288" y="188913"/>
            <a:ext cx="3379787" cy="577850"/>
          </a:xfrm>
          <a:prstGeom prst="rect">
            <a:avLst/>
          </a:prstGeom>
          <a:gradFill rotWithShape="0">
            <a:gsLst>
              <a:gs pos="0">
                <a:srgbClr val="F2FCFF"/>
              </a:gs>
              <a:gs pos="100000">
                <a:srgbClr val="DEFCFF"/>
              </a:gs>
            </a:gsLst>
            <a:lin ang="5400000" scaled="1"/>
          </a:gradFill>
          <a:ln w="9360" cap="flat">
            <a:solidFill>
              <a:srgbClr val="B5DCDE"/>
            </a:solidFill>
            <a:round/>
            <a:headEnd/>
            <a:tailEnd/>
          </a:ln>
          <a:effectLst>
            <a:outerShdw dist="20160" dir="5400000" algn="ctr" rotWithShape="0">
              <a:srgbClr val="000000">
                <a:alpha val="38034"/>
              </a:srgbClr>
            </a:outerShdw>
          </a:effectLst>
        </p:spPr>
        <p:txBody>
          <a:bodyPr wrap="none" lIns="90000" tIns="45000" rIns="90000" bIns="45000">
            <a:spAutoFit/>
          </a:bodyPr>
          <a:lstStyle/>
          <a:p>
            <a:pPr marL="0" marR="0" lvl="0" indent="0" algn="ctr" defTabSz="914400" rtl="0" eaLnBrk="1" fontAlgn="base" latinLnBrk="0" hangingPunct="0">
              <a:lnSpc>
                <a:spcPct val="100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914400" algn="l"/>
                <a:tab pos="1828800" algn="l"/>
                <a:tab pos="2743200" algn="l"/>
              </a:tabLst>
              <a:defRPr/>
            </a:pPr>
            <a:r>
              <a:rPr kumimoji="0" lang="ru-RU" sz="3200" b="1" i="1" u="none" strike="noStrike" kern="1200" cap="none" spc="0" normalizeH="0" baseline="0" noProof="0">
                <a:ln>
                  <a:noFill/>
                </a:ln>
                <a:solidFill>
                  <a:srgbClr val="3B4555"/>
                </a:solidFill>
                <a:effectLst/>
                <a:uLnTx/>
                <a:uFillTx/>
                <a:latin typeface="Times New Roman" pitchFamily="16" charset="0"/>
                <a:ea typeface="+mn-ea"/>
                <a:cs typeface="Tahoma" charset="0"/>
              </a:rPr>
              <a:t>Команда проекта</a:t>
            </a:r>
          </a:p>
        </p:txBody>
      </p:sp>
      <p:pic>
        <p:nvPicPr>
          <p:cNvPr id="12" name="Picture 4">
            <a:extLst>
              <a:ext uri="{FF2B5EF4-FFF2-40B4-BE49-F238E27FC236}">
                <a16:creationId xmlns:a16="http://schemas.microsoft.com/office/drawing/2014/main" id="{35C37251-5527-4CC7-9A49-AAFF041526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926928"/>
            <a:ext cx="550862" cy="55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4" name="Заголовок 1"/>
          <p:cNvSpPr>
            <a:spLocks noGrp="1"/>
          </p:cNvSpPr>
          <p:nvPr>
            <p:ph type="title"/>
          </p:nvPr>
        </p:nvSpPr>
        <p:spPr>
          <a:xfrm>
            <a:off x="4153162" y="188641"/>
            <a:ext cx="261610" cy="1200329"/>
          </a:xfrm>
        </p:spPr>
        <p:txBody>
          <a:bodyPr/>
          <a:lstStyle/>
          <a:p>
            <a:pPr eaLnBrk="1" hangingPunct="1">
              <a:tabLst>
                <a:tab pos="630238" algn="l"/>
              </a:tabLst>
            </a:pPr>
            <a:r>
              <a:rPr lang="ru-RU" sz="2400" dirty="0">
                <a:solidFill>
                  <a:schemeClr val="accent4">
                    <a:lumMod val="75000"/>
                    <a:lumOff val="25000"/>
                  </a:schemeClr>
                </a:solidFill>
                <a:latin typeface="Franklin Gothic Medium" pitchFamily="34" charset="0"/>
              </a:rPr>
              <a:t> </a:t>
            </a:r>
            <a:br>
              <a:rPr lang="ru-RU" sz="2400" dirty="0">
                <a:solidFill>
                  <a:schemeClr val="accent4">
                    <a:lumMod val="75000"/>
                    <a:lumOff val="25000"/>
                  </a:schemeClr>
                </a:solidFill>
                <a:latin typeface="Franklin Gothic Medium" pitchFamily="34" charset="0"/>
              </a:rPr>
            </a:br>
            <a:br>
              <a:rPr lang="ru-RU" sz="2400" dirty="0">
                <a:solidFill>
                  <a:schemeClr val="accent4">
                    <a:lumMod val="75000"/>
                    <a:lumOff val="25000"/>
                  </a:schemeClr>
                </a:solidFill>
                <a:latin typeface="Franklin Gothic Medium" pitchFamily="34" charset="0"/>
              </a:rPr>
            </a:br>
            <a:endParaRPr lang="ru-RU" sz="2400" dirty="0">
              <a:solidFill>
                <a:schemeClr val="accent4">
                  <a:lumMod val="75000"/>
                  <a:lumOff val="25000"/>
                </a:schemeClr>
              </a:solidFill>
              <a:latin typeface="Franklin Gothic Medium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762203" y="5549343"/>
            <a:ext cx="4291781" cy="1107996"/>
          </a:xfrm>
          <a:prstGeom prst="rect">
            <a:avLst/>
          </a:prstGeom>
          <a:noFill/>
          <a:ln w="9525" cmpd="sng">
            <a:noFill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600" b="1" dirty="0">
                <a:solidFill>
                  <a:srgbClr val="FF0000"/>
                </a:solidFill>
                <a:latin typeface="+mn-lt"/>
                <a:cs typeface="Arial" charset="0"/>
              </a:rPr>
              <a:t>ПП на 1 организационную встречу</a:t>
            </a:r>
          </a:p>
          <a:p>
            <a:pPr algn="l">
              <a:defRPr/>
            </a:pPr>
            <a:r>
              <a:rPr lang="ru-RU" sz="1200" b="1" dirty="0">
                <a:solidFill>
                  <a:srgbClr val="FF0000"/>
                </a:solidFill>
              </a:rPr>
              <a:t>1. Временные траты </a:t>
            </a:r>
            <a:r>
              <a:rPr lang="en-US" sz="1200" b="1" dirty="0">
                <a:solidFill>
                  <a:srgbClr val="FF0000"/>
                </a:solidFill>
              </a:rPr>
              <a:t>min 484</a:t>
            </a:r>
            <a:r>
              <a:rPr lang="ru-RU" sz="1200" b="1" dirty="0">
                <a:solidFill>
                  <a:srgbClr val="FF0000"/>
                </a:solidFill>
              </a:rPr>
              <a:t> мин, </a:t>
            </a:r>
            <a:r>
              <a:rPr lang="en-US" sz="1200" b="1" dirty="0">
                <a:solidFill>
                  <a:srgbClr val="FF0000"/>
                </a:solidFill>
              </a:rPr>
              <a:t>max 101</a:t>
            </a:r>
            <a:r>
              <a:rPr lang="ru-RU" sz="1200" b="1" dirty="0">
                <a:solidFill>
                  <a:srgbClr val="FF0000"/>
                </a:solidFill>
              </a:rPr>
              <a:t>1</a:t>
            </a:r>
            <a:r>
              <a:rPr lang="en-US" sz="1200" b="1" dirty="0">
                <a:solidFill>
                  <a:srgbClr val="FF0000"/>
                </a:solidFill>
              </a:rPr>
              <a:t> </a:t>
            </a:r>
            <a:r>
              <a:rPr lang="ru-RU" sz="1200" b="1" dirty="0">
                <a:solidFill>
                  <a:srgbClr val="FF0000"/>
                </a:solidFill>
              </a:rPr>
              <a:t>мин </a:t>
            </a:r>
          </a:p>
          <a:p>
            <a:pPr algn="l">
              <a:defRPr/>
            </a:pPr>
            <a:r>
              <a:rPr lang="ru-RU" sz="1200" b="1" dirty="0">
                <a:solidFill>
                  <a:srgbClr val="FF0000"/>
                </a:solidFill>
              </a:rPr>
              <a:t>2. Финансовые траты </a:t>
            </a:r>
            <a:r>
              <a:rPr lang="en-US" sz="1200" b="1" dirty="0">
                <a:solidFill>
                  <a:srgbClr val="FF0000"/>
                </a:solidFill>
              </a:rPr>
              <a:t>min 384</a:t>
            </a:r>
            <a:r>
              <a:rPr lang="ru-RU" sz="1200" b="1" dirty="0">
                <a:solidFill>
                  <a:srgbClr val="FF0000"/>
                </a:solidFill>
              </a:rPr>
              <a:t> </a:t>
            </a:r>
            <a:r>
              <a:rPr lang="en-US" sz="1200" b="1" dirty="0">
                <a:solidFill>
                  <a:srgbClr val="FF0000"/>
                </a:solidFill>
              </a:rPr>
              <a:t>max 260</a:t>
            </a:r>
          </a:p>
          <a:p>
            <a:pPr algn="l">
              <a:defRPr/>
            </a:pPr>
            <a:r>
              <a:rPr lang="ru-RU" sz="1200" b="1" dirty="0">
                <a:solidFill>
                  <a:srgbClr val="FF0000"/>
                </a:solidFill>
              </a:rPr>
              <a:t>3. Не проведены </a:t>
            </a:r>
            <a:r>
              <a:rPr lang="en-US" sz="1200" b="1" dirty="0">
                <a:solidFill>
                  <a:srgbClr val="FF0000"/>
                </a:solidFill>
              </a:rPr>
              <a:t>min </a:t>
            </a:r>
            <a:r>
              <a:rPr lang="ru-RU" sz="1200" b="1" dirty="0">
                <a:solidFill>
                  <a:srgbClr val="FF0000"/>
                </a:solidFill>
              </a:rPr>
              <a:t>3 мероприятия с охватом </a:t>
            </a:r>
            <a:r>
              <a:rPr lang="en-US" sz="1200" b="1" dirty="0">
                <a:solidFill>
                  <a:srgbClr val="FF0000"/>
                </a:solidFill>
              </a:rPr>
              <a:t>min </a:t>
            </a:r>
            <a:r>
              <a:rPr lang="ru-RU" sz="1200" b="1" dirty="0">
                <a:solidFill>
                  <a:srgbClr val="FF0000"/>
                </a:solidFill>
              </a:rPr>
              <a:t>30 человек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102910" y="5499656"/>
            <a:ext cx="439932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 algn="l">
              <a:buAutoNum type="arabicPeriod"/>
            </a:pPr>
            <a:r>
              <a:rPr lang="ru-RU" sz="1200" b="0" kern="120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Временные затраты на дорогу</a:t>
            </a:r>
          </a:p>
          <a:p>
            <a:pPr marL="228600" indent="-228600" algn="l">
              <a:buAutoNum type="arabicPeriod"/>
            </a:pPr>
            <a:r>
              <a:rPr lang="ru-RU" sz="1200" b="0" kern="120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Финансовые затраты на оплату проезда из личных </a:t>
            </a:r>
          </a:p>
          <a:p>
            <a:pPr algn="l"/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1200" b="0" kern="120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средств сотрудника</a:t>
            </a:r>
          </a:p>
          <a:p>
            <a:pPr algn="l"/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  Время ожидания автобуса</a:t>
            </a:r>
          </a:p>
          <a:p>
            <a:pPr marL="228600" indent="-228600" algn="l">
              <a:buAutoNum type="arabicPeriod" startAt="4"/>
            </a:pP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 получения производственной травмы/уход </a:t>
            </a:r>
          </a:p>
          <a:p>
            <a:pPr algn="l"/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на больничный (на всех этапах)</a:t>
            </a:r>
          </a:p>
          <a:p>
            <a:pPr marL="228600" indent="-228600" algn="l">
              <a:buAutoNum type="arabicPeriod"/>
            </a:pPr>
            <a:endParaRPr lang="ru-RU" sz="1200" b="0" kern="1200" dirty="0">
              <a:solidFill>
                <a:srgbClr val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5544613" y="5202234"/>
            <a:ext cx="255679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b="1" dirty="0">
                <a:solidFill>
                  <a:srgbClr val="FF0000"/>
                </a:solidFill>
                <a:latin typeface="+mn-lt"/>
                <a:cs typeface="Arial" charset="0"/>
              </a:rPr>
              <a:t>ПРОБЛЕМЫ</a:t>
            </a:r>
          </a:p>
        </p:txBody>
      </p:sp>
      <p:sp>
        <p:nvSpPr>
          <p:cNvPr id="60" name="Заголовок 1"/>
          <p:cNvSpPr txBox="1">
            <a:spLocks/>
          </p:cNvSpPr>
          <p:nvPr/>
        </p:nvSpPr>
        <p:spPr>
          <a:xfrm>
            <a:off x="1319348" y="313492"/>
            <a:ext cx="6251776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lang="ru-RU" sz="3200" kern="1200" dirty="0">
                <a:solidFill>
                  <a:srgbClr val="3B4555"/>
                </a:solidFill>
                <a:latin typeface="Futura PT Medium" pitchFamily="34" charset="-52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800" b="1" i="1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Карта текущего состояния процесса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8" name="Стрелка вправо 27"/>
          <p:cNvSpPr/>
          <p:nvPr/>
        </p:nvSpPr>
        <p:spPr>
          <a:xfrm>
            <a:off x="8735743" y="3182948"/>
            <a:ext cx="227350" cy="342381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5" name="Стрелка вправо 34"/>
          <p:cNvSpPr/>
          <p:nvPr/>
        </p:nvSpPr>
        <p:spPr>
          <a:xfrm rot="10800000">
            <a:off x="1513136" y="3291613"/>
            <a:ext cx="227350" cy="342381"/>
          </a:xfrm>
          <a:prstGeom prst="rightArrow">
            <a:avLst/>
          </a:prstGeom>
          <a:solidFill>
            <a:srgbClr val="CDD56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32" name="Блок-схема: процесс 31">
            <a:extLst>
              <a:ext uri="{FF2B5EF4-FFF2-40B4-BE49-F238E27FC236}">
                <a16:creationId xmlns:a16="http://schemas.microsoft.com/office/drawing/2014/main" id="{EE5F956A-40ED-4C40-959F-7C9E49415F06}"/>
              </a:ext>
            </a:extLst>
          </p:cNvPr>
          <p:cNvSpPr/>
          <p:nvPr/>
        </p:nvSpPr>
        <p:spPr>
          <a:xfrm>
            <a:off x="150999" y="1690506"/>
            <a:ext cx="1245935" cy="839610"/>
          </a:xfrm>
          <a:prstGeom prst="flowChartProcess">
            <a:avLst/>
          </a:prstGeom>
          <a:solidFill>
            <a:srgbClr val="FFCC99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100" dirty="0"/>
              <a:t>МО " Юность " </a:t>
            </a:r>
            <a:r>
              <a:rPr lang="ru-RU" sz="1100" dirty="0" err="1"/>
              <a:t>пгт</a:t>
            </a:r>
            <a:r>
              <a:rPr lang="ru-RU" sz="1100" dirty="0"/>
              <a:t> Новый Городок, ул. Киевская, 54 </a:t>
            </a:r>
          </a:p>
        </p:txBody>
      </p:sp>
      <p:sp>
        <p:nvSpPr>
          <p:cNvPr id="33" name="Блок-схема: процесс 32">
            <a:extLst>
              <a:ext uri="{FF2B5EF4-FFF2-40B4-BE49-F238E27FC236}">
                <a16:creationId xmlns:a16="http://schemas.microsoft.com/office/drawing/2014/main" id="{8A12458D-7F45-4536-8908-FFD27A5AE6DD}"/>
              </a:ext>
            </a:extLst>
          </p:cNvPr>
          <p:cNvSpPr/>
          <p:nvPr/>
        </p:nvSpPr>
        <p:spPr>
          <a:xfrm>
            <a:off x="1587949" y="1689150"/>
            <a:ext cx="1105113" cy="798240"/>
          </a:xfrm>
          <a:prstGeom prst="flowChartProces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100" dirty="0"/>
              <a:t>Дорога от МО "Юность" до остановки</a:t>
            </a:r>
          </a:p>
          <a:p>
            <a:pPr algn="l"/>
            <a:r>
              <a:rPr lang="en-US" sz="1100" dirty="0"/>
              <a:t>min 7</a:t>
            </a:r>
            <a:r>
              <a:rPr lang="ru-RU" sz="1100" dirty="0"/>
              <a:t>  </a:t>
            </a:r>
            <a:r>
              <a:rPr lang="en-US" sz="1100" dirty="0"/>
              <a:t>max 11</a:t>
            </a:r>
            <a:endParaRPr lang="ru-RU" sz="1100" dirty="0"/>
          </a:p>
        </p:txBody>
      </p:sp>
      <p:sp>
        <p:nvSpPr>
          <p:cNvPr id="34" name="Блок-схема: процесс 33">
            <a:extLst>
              <a:ext uri="{FF2B5EF4-FFF2-40B4-BE49-F238E27FC236}">
                <a16:creationId xmlns:a16="http://schemas.microsoft.com/office/drawing/2014/main" id="{56BAA28E-44A7-4156-BC83-0320FD2E0A09}"/>
              </a:ext>
            </a:extLst>
          </p:cNvPr>
          <p:cNvSpPr/>
          <p:nvPr/>
        </p:nvSpPr>
        <p:spPr>
          <a:xfrm>
            <a:off x="2977333" y="1637590"/>
            <a:ext cx="1130688" cy="802972"/>
          </a:xfrm>
          <a:prstGeom prst="flowChartProces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100" dirty="0"/>
              <a:t>Ожидание автобуса</a:t>
            </a:r>
          </a:p>
          <a:p>
            <a:pPr algn="l"/>
            <a:endParaRPr lang="ru-RU" sz="1100" dirty="0"/>
          </a:p>
          <a:p>
            <a:pPr algn="l"/>
            <a:r>
              <a:rPr lang="en-US" sz="1100" dirty="0"/>
              <a:t>min 2</a:t>
            </a:r>
            <a:r>
              <a:rPr lang="ru-RU" sz="1100" dirty="0"/>
              <a:t>  </a:t>
            </a:r>
            <a:r>
              <a:rPr lang="en-US" sz="1100" dirty="0"/>
              <a:t>max 60</a:t>
            </a:r>
            <a:endParaRPr lang="ru-RU" sz="1100" dirty="0"/>
          </a:p>
        </p:txBody>
      </p:sp>
      <p:sp>
        <p:nvSpPr>
          <p:cNvPr id="40" name="Блок-схема: процесс 39">
            <a:extLst>
              <a:ext uri="{FF2B5EF4-FFF2-40B4-BE49-F238E27FC236}">
                <a16:creationId xmlns:a16="http://schemas.microsoft.com/office/drawing/2014/main" id="{A58AEF96-1918-4DF5-8C0D-F070E4737664}"/>
              </a:ext>
            </a:extLst>
          </p:cNvPr>
          <p:cNvSpPr/>
          <p:nvPr/>
        </p:nvSpPr>
        <p:spPr>
          <a:xfrm>
            <a:off x="4437271" y="1550681"/>
            <a:ext cx="1107222" cy="1143000"/>
          </a:xfrm>
          <a:prstGeom prst="flowChartProces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100" dirty="0"/>
              <a:t>Поездка на автобусе</a:t>
            </a:r>
          </a:p>
          <a:p>
            <a:pPr algn="l"/>
            <a:endParaRPr lang="ru-RU" sz="1100" dirty="0"/>
          </a:p>
          <a:p>
            <a:pPr algn="l"/>
            <a:r>
              <a:rPr lang="en-US" sz="1100" dirty="0"/>
              <a:t>min 55</a:t>
            </a:r>
            <a:r>
              <a:rPr lang="ru-RU" sz="1100" dirty="0"/>
              <a:t> </a:t>
            </a:r>
            <a:r>
              <a:rPr lang="en-US" sz="1100" dirty="0"/>
              <a:t>max 70</a:t>
            </a:r>
            <a:endParaRPr lang="ru-RU" sz="1100" dirty="0"/>
          </a:p>
        </p:txBody>
      </p:sp>
      <p:sp>
        <p:nvSpPr>
          <p:cNvPr id="42" name="Блок-схема: процесс 41">
            <a:extLst>
              <a:ext uri="{FF2B5EF4-FFF2-40B4-BE49-F238E27FC236}">
                <a16:creationId xmlns:a16="http://schemas.microsoft.com/office/drawing/2014/main" id="{E0807B1E-E19B-4DCA-9057-03574DB90BEE}"/>
              </a:ext>
            </a:extLst>
          </p:cNvPr>
          <p:cNvSpPr/>
          <p:nvPr/>
        </p:nvSpPr>
        <p:spPr>
          <a:xfrm>
            <a:off x="5897293" y="1546573"/>
            <a:ext cx="1147784" cy="1260492"/>
          </a:xfrm>
          <a:prstGeom prst="flowChartProces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100" dirty="0"/>
              <a:t> Дорога с остановки до МБУ "ЦМПТ города Белово"</a:t>
            </a:r>
          </a:p>
          <a:p>
            <a:pPr algn="l"/>
            <a:r>
              <a:rPr lang="en-US" sz="1100" dirty="0"/>
              <a:t>min 7</a:t>
            </a:r>
            <a:r>
              <a:rPr lang="ru-RU" sz="1100" dirty="0"/>
              <a:t> </a:t>
            </a:r>
            <a:r>
              <a:rPr lang="en-US" sz="1100" dirty="0"/>
              <a:t>max 11</a:t>
            </a:r>
            <a:endParaRPr lang="ru-RU" sz="1100" dirty="0"/>
          </a:p>
        </p:txBody>
      </p:sp>
      <p:sp>
        <p:nvSpPr>
          <p:cNvPr id="47" name="Блок-схема: процесс 46">
            <a:extLst>
              <a:ext uri="{FF2B5EF4-FFF2-40B4-BE49-F238E27FC236}">
                <a16:creationId xmlns:a16="http://schemas.microsoft.com/office/drawing/2014/main" id="{B3DB33E3-EAAC-4072-BACA-E4A00D4808AE}"/>
              </a:ext>
            </a:extLst>
          </p:cNvPr>
          <p:cNvSpPr/>
          <p:nvPr/>
        </p:nvSpPr>
        <p:spPr>
          <a:xfrm>
            <a:off x="7671029" y="2714172"/>
            <a:ext cx="1375477" cy="1143001"/>
          </a:xfrm>
          <a:prstGeom prst="flowChartProcess">
            <a:avLst/>
          </a:prstGeom>
          <a:solidFill>
            <a:srgbClr val="FFCC99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100" dirty="0"/>
              <a:t>МБУ "ЦМПТ города Белово" </a:t>
            </a:r>
          </a:p>
          <a:p>
            <a:pPr algn="l"/>
            <a:r>
              <a:rPr lang="ru-RU" sz="1100" dirty="0"/>
              <a:t>Организационная встреча</a:t>
            </a:r>
          </a:p>
          <a:p>
            <a:pPr algn="l"/>
            <a:r>
              <a:rPr lang="en-US" sz="1100" dirty="0"/>
              <a:t>min 30</a:t>
            </a:r>
            <a:r>
              <a:rPr lang="ru-RU" sz="1100" dirty="0"/>
              <a:t>     </a:t>
            </a:r>
            <a:r>
              <a:rPr lang="en-US" sz="1100" dirty="0"/>
              <a:t>max 50</a:t>
            </a:r>
            <a:endParaRPr lang="ru-RU" sz="1100" dirty="0"/>
          </a:p>
        </p:txBody>
      </p:sp>
      <p:sp>
        <p:nvSpPr>
          <p:cNvPr id="54" name="Блок-схема: процесс 53">
            <a:extLst>
              <a:ext uri="{FF2B5EF4-FFF2-40B4-BE49-F238E27FC236}">
                <a16:creationId xmlns:a16="http://schemas.microsoft.com/office/drawing/2014/main" id="{426A39AD-A630-42E6-AF40-82C57335AB7D}"/>
              </a:ext>
            </a:extLst>
          </p:cNvPr>
          <p:cNvSpPr/>
          <p:nvPr/>
        </p:nvSpPr>
        <p:spPr>
          <a:xfrm>
            <a:off x="31475" y="2991426"/>
            <a:ext cx="1484982" cy="603823"/>
          </a:xfrm>
          <a:prstGeom prst="flowChartProcess">
            <a:avLst/>
          </a:prstGeom>
          <a:solidFill>
            <a:srgbClr val="FFCC99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100" dirty="0"/>
              <a:t>МО "Бригантина"   ул. Тимирязева</a:t>
            </a:r>
            <a:r>
              <a:rPr lang="ru-RU" dirty="0"/>
              <a:t>, 10</a:t>
            </a:r>
            <a:r>
              <a:rPr lang="ru-RU" sz="1100" dirty="0"/>
              <a:t> </a:t>
            </a:r>
          </a:p>
        </p:txBody>
      </p:sp>
      <p:sp>
        <p:nvSpPr>
          <p:cNvPr id="55" name="Блок-схема: процесс 54">
            <a:extLst>
              <a:ext uri="{FF2B5EF4-FFF2-40B4-BE49-F238E27FC236}">
                <a16:creationId xmlns:a16="http://schemas.microsoft.com/office/drawing/2014/main" id="{5886E168-C100-43DC-AE0E-224F02EA0347}"/>
              </a:ext>
            </a:extLst>
          </p:cNvPr>
          <p:cNvSpPr/>
          <p:nvPr/>
        </p:nvSpPr>
        <p:spPr>
          <a:xfrm>
            <a:off x="1759845" y="2807887"/>
            <a:ext cx="1130689" cy="931629"/>
          </a:xfrm>
          <a:prstGeom prst="flowChartProces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100" dirty="0"/>
              <a:t> Дорога от МО "Бригантина" до остановки</a:t>
            </a:r>
          </a:p>
          <a:p>
            <a:pPr algn="l"/>
            <a:endParaRPr lang="ru-RU" sz="1100" dirty="0"/>
          </a:p>
          <a:p>
            <a:pPr algn="l"/>
            <a:r>
              <a:rPr lang="en-US" sz="1100" dirty="0"/>
              <a:t>min 15</a:t>
            </a:r>
            <a:r>
              <a:rPr lang="ru-RU" sz="1100" dirty="0"/>
              <a:t> </a:t>
            </a:r>
            <a:r>
              <a:rPr lang="en-US" sz="1100" dirty="0"/>
              <a:t>max 25</a:t>
            </a:r>
            <a:endParaRPr lang="ru-RU" sz="1100" dirty="0"/>
          </a:p>
        </p:txBody>
      </p:sp>
      <p:sp>
        <p:nvSpPr>
          <p:cNvPr id="56" name="Блок-схема: процесс 55">
            <a:extLst>
              <a:ext uri="{FF2B5EF4-FFF2-40B4-BE49-F238E27FC236}">
                <a16:creationId xmlns:a16="http://schemas.microsoft.com/office/drawing/2014/main" id="{0C0C5F0E-40F7-4BF6-B228-7A2DE4C21614}"/>
              </a:ext>
            </a:extLst>
          </p:cNvPr>
          <p:cNvSpPr/>
          <p:nvPr/>
        </p:nvSpPr>
        <p:spPr>
          <a:xfrm>
            <a:off x="3133923" y="2929860"/>
            <a:ext cx="1130688" cy="767169"/>
          </a:xfrm>
          <a:prstGeom prst="flowChartProces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100" dirty="0"/>
              <a:t> Ожидание автобуса</a:t>
            </a:r>
          </a:p>
          <a:p>
            <a:pPr algn="l"/>
            <a:endParaRPr lang="ru-RU" sz="1100" dirty="0"/>
          </a:p>
          <a:p>
            <a:pPr algn="l"/>
            <a:r>
              <a:rPr lang="en-US" sz="1100" dirty="0"/>
              <a:t>min 1</a:t>
            </a:r>
            <a:r>
              <a:rPr lang="ru-RU" sz="1100" dirty="0"/>
              <a:t> </a:t>
            </a:r>
            <a:r>
              <a:rPr lang="en-US" sz="1100" dirty="0"/>
              <a:t>max 20</a:t>
            </a:r>
            <a:endParaRPr lang="ru-RU" sz="1100" dirty="0"/>
          </a:p>
        </p:txBody>
      </p:sp>
      <p:sp>
        <p:nvSpPr>
          <p:cNvPr id="57" name="Блок-схема: процесс 56">
            <a:extLst>
              <a:ext uri="{FF2B5EF4-FFF2-40B4-BE49-F238E27FC236}">
                <a16:creationId xmlns:a16="http://schemas.microsoft.com/office/drawing/2014/main" id="{2E8A2035-AD35-44C1-8322-BA1905FA2A8C}"/>
              </a:ext>
            </a:extLst>
          </p:cNvPr>
          <p:cNvSpPr/>
          <p:nvPr/>
        </p:nvSpPr>
        <p:spPr>
          <a:xfrm>
            <a:off x="4529082" y="2814884"/>
            <a:ext cx="1110590" cy="1143000"/>
          </a:xfrm>
          <a:prstGeom prst="flowChartProces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100" dirty="0"/>
              <a:t>Поездка на автобусе</a:t>
            </a:r>
          </a:p>
          <a:p>
            <a:pPr algn="l"/>
            <a:endParaRPr lang="ru-RU" sz="1100" dirty="0"/>
          </a:p>
          <a:p>
            <a:pPr algn="l"/>
            <a:r>
              <a:rPr lang="en-US" sz="1100" dirty="0"/>
              <a:t>min 30</a:t>
            </a:r>
          </a:p>
          <a:p>
            <a:pPr algn="l"/>
            <a:r>
              <a:rPr lang="en-US" sz="1100" dirty="0"/>
              <a:t>max 45</a:t>
            </a:r>
            <a:endParaRPr lang="ru-RU" sz="1100" dirty="0"/>
          </a:p>
        </p:txBody>
      </p:sp>
      <p:sp>
        <p:nvSpPr>
          <p:cNvPr id="58" name="Блок-схема: процесс 57">
            <a:extLst>
              <a:ext uri="{FF2B5EF4-FFF2-40B4-BE49-F238E27FC236}">
                <a16:creationId xmlns:a16="http://schemas.microsoft.com/office/drawing/2014/main" id="{EAA0BD6F-7B3F-4C46-B450-461055398C88}"/>
              </a:ext>
            </a:extLst>
          </p:cNvPr>
          <p:cNvSpPr/>
          <p:nvPr/>
        </p:nvSpPr>
        <p:spPr>
          <a:xfrm>
            <a:off x="5940509" y="2884181"/>
            <a:ext cx="1110590" cy="1143000"/>
          </a:xfrm>
          <a:prstGeom prst="flowChartProces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100" dirty="0"/>
              <a:t> Дорога с остановки до МБУ "ЦМПТ города Белово"</a:t>
            </a:r>
          </a:p>
          <a:p>
            <a:pPr algn="l"/>
            <a:r>
              <a:rPr lang="en-US" sz="1100" dirty="0"/>
              <a:t>min 10</a:t>
            </a:r>
            <a:r>
              <a:rPr lang="ru-RU" sz="1100" dirty="0"/>
              <a:t> </a:t>
            </a:r>
            <a:r>
              <a:rPr lang="en-US" sz="1100" dirty="0"/>
              <a:t>max 13</a:t>
            </a:r>
            <a:endParaRPr lang="ru-RU" sz="1100" dirty="0"/>
          </a:p>
        </p:txBody>
      </p:sp>
      <p:sp>
        <p:nvSpPr>
          <p:cNvPr id="68" name="Блок-схема: процесс 67">
            <a:extLst>
              <a:ext uri="{FF2B5EF4-FFF2-40B4-BE49-F238E27FC236}">
                <a16:creationId xmlns:a16="http://schemas.microsoft.com/office/drawing/2014/main" id="{C45C2BD5-385A-47F2-8689-249CDFF6731F}"/>
              </a:ext>
            </a:extLst>
          </p:cNvPr>
          <p:cNvSpPr/>
          <p:nvPr/>
        </p:nvSpPr>
        <p:spPr>
          <a:xfrm>
            <a:off x="57276" y="3780661"/>
            <a:ext cx="1182817" cy="1380994"/>
          </a:xfrm>
          <a:prstGeom prst="flowChartProcess">
            <a:avLst/>
          </a:prstGeom>
          <a:solidFill>
            <a:srgbClr val="FFCC99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dirty="0"/>
              <a:t>МО </a:t>
            </a:r>
            <a:r>
              <a:rPr lang="ru-RU" sz="1100" dirty="0"/>
              <a:t>" </a:t>
            </a:r>
            <a:r>
              <a:rPr lang="ru-RU" dirty="0"/>
              <a:t>Орион</a:t>
            </a:r>
            <a:r>
              <a:rPr lang="ru-RU" sz="1100" dirty="0"/>
              <a:t> " </a:t>
            </a:r>
            <a:r>
              <a:rPr lang="ru-RU" dirty="0" err="1"/>
              <a:t>Мкр</a:t>
            </a:r>
            <a:r>
              <a:rPr lang="ru-RU" dirty="0"/>
              <a:t> Финский, 27</a:t>
            </a:r>
            <a:endParaRPr lang="ru-RU" sz="800" dirty="0"/>
          </a:p>
          <a:p>
            <a:pPr algn="l"/>
            <a:r>
              <a:rPr lang="ru-RU" sz="1100" dirty="0"/>
              <a:t>Дорога от МО «Орион»  до остановки</a:t>
            </a:r>
          </a:p>
          <a:p>
            <a:pPr algn="l"/>
            <a:endParaRPr lang="ru-RU" sz="1100" dirty="0"/>
          </a:p>
          <a:p>
            <a:pPr algn="l"/>
            <a:r>
              <a:rPr lang="en-US" sz="1100" dirty="0"/>
              <a:t>min 3</a:t>
            </a:r>
            <a:r>
              <a:rPr lang="ru-RU" sz="1100" dirty="0"/>
              <a:t>  </a:t>
            </a:r>
            <a:r>
              <a:rPr lang="en-US" sz="1100" dirty="0"/>
              <a:t>max 5</a:t>
            </a:r>
            <a:endParaRPr lang="ru-RU" sz="1100" dirty="0"/>
          </a:p>
        </p:txBody>
      </p:sp>
      <p:sp>
        <p:nvSpPr>
          <p:cNvPr id="69" name="Блок-схема: процесс 68">
            <a:extLst>
              <a:ext uri="{FF2B5EF4-FFF2-40B4-BE49-F238E27FC236}">
                <a16:creationId xmlns:a16="http://schemas.microsoft.com/office/drawing/2014/main" id="{B6DBEE42-D933-4415-87E4-F29CED1D2C32}"/>
              </a:ext>
            </a:extLst>
          </p:cNvPr>
          <p:cNvSpPr/>
          <p:nvPr/>
        </p:nvSpPr>
        <p:spPr>
          <a:xfrm>
            <a:off x="1485335" y="4008774"/>
            <a:ext cx="926667" cy="896621"/>
          </a:xfrm>
          <a:prstGeom prst="flowChartProces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100" dirty="0"/>
              <a:t>Ожидание автобуса</a:t>
            </a:r>
          </a:p>
          <a:p>
            <a:pPr algn="l"/>
            <a:endParaRPr lang="ru-RU" sz="1100" dirty="0"/>
          </a:p>
          <a:p>
            <a:pPr algn="l"/>
            <a:r>
              <a:rPr lang="en-US" sz="1100" dirty="0"/>
              <a:t>min 3</a:t>
            </a:r>
            <a:endParaRPr lang="ru-RU" dirty="0"/>
          </a:p>
          <a:p>
            <a:pPr algn="l"/>
            <a:r>
              <a:rPr lang="en-US" sz="1100" dirty="0"/>
              <a:t>max</a:t>
            </a:r>
            <a:r>
              <a:rPr lang="ru-RU" sz="1100" dirty="0"/>
              <a:t> </a:t>
            </a:r>
            <a:r>
              <a:rPr lang="en-US" sz="1100" dirty="0"/>
              <a:t>35</a:t>
            </a:r>
            <a:endParaRPr lang="ru-RU" sz="1100" dirty="0"/>
          </a:p>
        </p:txBody>
      </p:sp>
      <p:sp>
        <p:nvSpPr>
          <p:cNvPr id="71" name="Блок-схема: процесс 70">
            <a:extLst>
              <a:ext uri="{FF2B5EF4-FFF2-40B4-BE49-F238E27FC236}">
                <a16:creationId xmlns:a16="http://schemas.microsoft.com/office/drawing/2014/main" id="{F846614F-29EE-43BE-9141-85CCF79D74B3}"/>
              </a:ext>
            </a:extLst>
          </p:cNvPr>
          <p:cNvSpPr/>
          <p:nvPr/>
        </p:nvSpPr>
        <p:spPr>
          <a:xfrm>
            <a:off x="2683831" y="3967556"/>
            <a:ext cx="1110590" cy="979055"/>
          </a:xfrm>
          <a:prstGeom prst="flowChartProces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100" dirty="0"/>
              <a:t> Поездка на автобусе до </a:t>
            </a:r>
          </a:p>
          <a:p>
            <a:pPr algn="l"/>
            <a:r>
              <a:rPr lang="ru-RU" sz="1100" dirty="0" err="1"/>
              <a:t>пгт</a:t>
            </a:r>
            <a:r>
              <a:rPr lang="ru-RU" sz="1100" dirty="0"/>
              <a:t> </a:t>
            </a:r>
            <a:r>
              <a:rPr lang="ru-RU" sz="1100" dirty="0" err="1"/>
              <a:t>Бачатский</a:t>
            </a:r>
            <a:endParaRPr lang="ru-RU" sz="1100" dirty="0"/>
          </a:p>
          <a:p>
            <a:pPr algn="l"/>
            <a:endParaRPr lang="ru-RU" sz="1100" dirty="0"/>
          </a:p>
          <a:p>
            <a:pPr algn="l"/>
            <a:r>
              <a:rPr lang="en-US" sz="1100" dirty="0"/>
              <a:t>min 10</a:t>
            </a:r>
            <a:r>
              <a:rPr lang="ru-RU" sz="1100" dirty="0"/>
              <a:t> </a:t>
            </a:r>
            <a:r>
              <a:rPr lang="en-US" sz="1100" dirty="0"/>
              <a:t>max 15</a:t>
            </a:r>
            <a:endParaRPr lang="ru-RU" sz="1100" dirty="0"/>
          </a:p>
        </p:txBody>
      </p:sp>
      <p:sp>
        <p:nvSpPr>
          <p:cNvPr id="72" name="Блок-схема: процесс 71">
            <a:extLst>
              <a:ext uri="{FF2B5EF4-FFF2-40B4-BE49-F238E27FC236}">
                <a16:creationId xmlns:a16="http://schemas.microsoft.com/office/drawing/2014/main" id="{A1208AF9-A07F-4343-8BBA-B5DBC7F12B1B}"/>
              </a:ext>
            </a:extLst>
          </p:cNvPr>
          <p:cNvSpPr/>
          <p:nvPr/>
        </p:nvSpPr>
        <p:spPr>
          <a:xfrm>
            <a:off x="4071520" y="3996517"/>
            <a:ext cx="1000959" cy="1107022"/>
          </a:xfrm>
          <a:prstGeom prst="flowChartProces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100" dirty="0"/>
              <a:t>Ожидание автобуса/</a:t>
            </a:r>
          </a:p>
          <a:p>
            <a:pPr algn="l"/>
            <a:r>
              <a:rPr lang="ru-RU" sz="1100" dirty="0"/>
              <a:t>пересадка</a:t>
            </a:r>
          </a:p>
          <a:p>
            <a:pPr algn="l"/>
            <a:endParaRPr lang="ru-RU" sz="1100" dirty="0"/>
          </a:p>
          <a:p>
            <a:pPr algn="l"/>
            <a:r>
              <a:rPr lang="en-US" sz="1100" dirty="0"/>
              <a:t>min 2</a:t>
            </a:r>
            <a:r>
              <a:rPr lang="ru-RU" sz="1100" dirty="0"/>
              <a:t>    </a:t>
            </a:r>
          </a:p>
          <a:p>
            <a:pPr algn="l"/>
            <a:r>
              <a:rPr lang="en-US" sz="1100" dirty="0"/>
              <a:t>max </a:t>
            </a:r>
            <a:r>
              <a:rPr lang="ru-RU" sz="1100" dirty="0"/>
              <a:t>60</a:t>
            </a:r>
          </a:p>
        </p:txBody>
      </p:sp>
      <p:sp>
        <p:nvSpPr>
          <p:cNvPr id="73" name="Блок-схема: процесс 72">
            <a:extLst>
              <a:ext uri="{FF2B5EF4-FFF2-40B4-BE49-F238E27FC236}">
                <a16:creationId xmlns:a16="http://schemas.microsoft.com/office/drawing/2014/main" id="{665FE492-4BC9-4AA6-A630-46013418533E}"/>
              </a:ext>
            </a:extLst>
          </p:cNvPr>
          <p:cNvSpPr/>
          <p:nvPr/>
        </p:nvSpPr>
        <p:spPr>
          <a:xfrm>
            <a:off x="5329885" y="4083732"/>
            <a:ext cx="1199934" cy="875320"/>
          </a:xfrm>
          <a:prstGeom prst="flowChartProces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dirty="0"/>
              <a:t>Д</a:t>
            </a:r>
            <a:r>
              <a:rPr lang="ru-RU" sz="1100" dirty="0"/>
              <a:t>орога с </a:t>
            </a:r>
            <a:r>
              <a:rPr lang="ru-RU" sz="1100" dirty="0" err="1"/>
              <a:t>пгт</a:t>
            </a:r>
            <a:r>
              <a:rPr lang="ru-RU" sz="1100" dirty="0"/>
              <a:t> </a:t>
            </a:r>
            <a:r>
              <a:rPr lang="ru-RU" sz="1100" dirty="0" err="1"/>
              <a:t>Бачатский</a:t>
            </a:r>
            <a:r>
              <a:rPr lang="ru-RU" sz="1100" dirty="0"/>
              <a:t> до вокзала г. Белово</a:t>
            </a:r>
          </a:p>
          <a:p>
            <a:pPr algn="l"/>
            <a:r>
              <a:rPr lang="en-US" sz="1100" dirty="0"/>
              <a:t>min 40</a:t>
            </a:r>
            <a:r>
              <a:rPr lang="ru-RU" sz="1100" dirty="0"/>
              <a:t>   </a:t>
            </a:r>
            <a:r>
              <a:rPr lang="en-US" sz="1100" dirty="0"/>
              <a:t>max 45</a:t>
            </a:r>
            <a:endParaRPr lang="ru-RU" sz="1100" dirty="0"/>
          </a:p>
        </p:txBody>
      </p:sp>
      <p:sp>
        <p:nvSpPr>
          <p:cNvPr id="74" name="Блок-схема: процесс 73">
            <a:extLst>
              <a:ext uri="{FF2B5EF4-FFF2-40B4-BE49-F238E27FC236}">
                <a16:creationId xmlns:a16="http://schemas.microsoft.com/office/drawing/2014/main" id="{DFE70043-91C4-481C-985F-2DBE41EFDC3A}"/>
              </a:ext>
            </a:extLst>
          </p:cNvPr>
          <p:cNvSpPr/>
          <p:nvPr/>
        </p:nvSpPr>
        <p:spPr>
          <a:xfrm>
            <a:off x="6796117" y="4055240"/>
            <a:ext cx="1116114" cy="1022827"/>
          </a:xfrm>
          <a:prstGeom prst="flowChartProces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100" dirty="0"/>
              <a:t> Дорога с остановки до МБУ "ЦМПТ города Белово"</a:t>
            </a:r>
          </a:p>
          <a:p>
            <a:pPr algn="l"/>
            <a:r>
              <a:rPr lang="en-US" sz="1100" dirty="0"/>
              <a:t>min 15</a:t>
            </a:r>
            <a:r>
              <a:rPr lang="ru-RU" sz="1100" dirty="0"/>
              <a:t> </a:t>
            </a:r>
            <a:r>
              <a:rPr lang="en-US" sz="1100" dirty="0"/>
              <a:t>max 20</a:t>
            </a:r>
            <a:endParaRPr lang="ru-RU" sz="1100" dirty="0"/>
          </a:p>
        </p:txBody>
      </p:sp>
      <p:sp>
        <p:nvSpPr>
          <p:cNvPr id="59" name="Стрелка вправо 22">
            <a:extLst>
              <a:ext uri="{FF2B5EF4-FFF2-40B4-BE49-F238E27FC236}">
                <a16:creationId xmlns:a16="http://schemas.microsoft.com/office/drawing/2014/main" id="{CBD16A29-6851-4712-BB82-F78CC4FE7240}"/>
              </a:ext>
            </a:extLst>
          </p:cNvPr>
          <p:cNvSpPr/>
          <p:nvPr/>
        </p:nvSpPr>
        <p:spPr>
          <a:xfrm>
            <a:off x="1378376" y="1806971"/>
            <a:ext cx="227350" cy="342381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6" name="Стрелка вправо 22">
            <a:extLst>
              <a:ext uri="{FF2B5EF4-FFF2-40B4-BE49-F238E27FC236}">
                <a16:creationId xmlns:a16="http://schemas.microsoft.com/office/drawing/2014/main" id="{0DCF778F-2D6C-4CB4-8900-EF250733FADA}"/>
              </a:ext>
            </a:extLst>
          </p:cNvPr>
          <p:cNvSpPr/>
          <p:nvPr/>
        </p:nvSpPr>
        <p:spPr>
          <a:xfrm>
            <a:off x="2741362" y="1796488"/>
            <a:ext cx="227350" cy="342381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1" name="Стрелка вправо 22">
            <a:extLst>
              <a:ext uri="{FF2B5EF4-FFF2-40B4-BE49-F238E27FC236}">
                <a16:creationId xmlns:a16="http://schemas.microsoft.com/office/drawing/2014/main" id="{E4CC068B-40B6-44B4-B224-133A0290A4FD}"/>
              </a:ext>
            </a:extLst>
          </p:cNvPr>
          <p:cNvSpPr/>
          <p:nvPr/>
        </p:nvSpPr>
        <p:spPr>
          <a:xfrm>
            <a:off x="4168620" y="1762717"/>
            <a:ext cx="227350" cy="342381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2" name="Стрелка вправо 22">
            <a:extLst>
              <a:ext uri="{FF2B5EF4-FFF2-40B4-BE49-F238E27FC236}">
                <a16:creationId xmlns:a16="http://schemas.microsoft.com/office/drawing/2014/main" id="{59A492C4-8976-491E-A345-C6B66ECBDBFA}"/>
              </a:ext>
            </a:extLst>
          </p:cNvPr>
          <p:cNvSpPr/>
          <p:nvPr/>
        </p:nvSpPr>
        <p:spPr>
          <a:xfrm>
            <a:off x="5607218" y="1729989"/>
            <a:ext cx="227350" cy="342381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8" name="Стрелка вправо 22">
            <a:extLst>
              <a:ext uri="{FF2B5EF4-FFF2-40B4-BE49-F238E27FC236}">
                <a16:creationId xmlns:a16="http://schemas.microsoft.com/office/drawing/2014/main" id="{7310F67B-A17D-48AC-9DC2-759E52D70F91}"/>
              </a:ext>
            </a:extLst>
          </p:cNvPr>
          <p:cNvSpPr/>
          <p:nvPr/>
        </p:nvSpPr>
        <p:spPr>
          <a:xfrm>
            <a:off x="1544800" y="2968460"/>
            <a:ext cx="227350" cy="342381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9" name="Стрелка вправо 21">
            <a:extLst>
              <a:ext uri="{FF2B5EF4-FFF2-40B4-BE49-F238E27FC236}">
                <a16:creationId xmlns:a16="http://schemas.microsoft.com/office/drawing/2014/main" id="{CE58DC5B-A3D5-4085-9614-0F03824967FC}"/>
              </a:ext>
            </a:extLst>
          </p:cNvPr>
          <p:cNvSpPr/>
          <p:nvPr/>
        </p:nvSpPr>
        <p:spPr>
          <a:xfrm>
            <a:off x="2915118" y="2954973"/>
            <a:ext cx="227350" cy="342381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0" name="Стрелка вправо 21">
            <a:extLst>
              <a:ext uri="{FF2B5EF4-FFF2-40B4-BE49-F238E27FC236}">
                <a16:creationId xmlns:a16="http://schemas.microsoft.com/office/drawing/2014/main" id="{2C061FD4-0382-43B2-B16F-CDA90250FF57}"/>
              </a:ext>
            </a:extLst>
          </p:cNvPr>
          <p:cNvSpPr/>
          <p:nvPr/>
        </p:nvSpPr>
        <p:spPr>
          <a:xfrm>
            <a:off x="4278933" y="2986865"/>
            <a:ext cx="227350" cy="342381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1" name="Стрелка вправо 21">
            <a:extLst>
              <a:ext uri="{FF2B5EF4-FFF2-40B4-BE49-F238E27FC236}">
                <a16:creationId xmlns:a16="http://schemas.microsoft.com/office/drawing/2014/main" id="{8F5FDFFA-5768-45A2-8E53-1638C2021E4F}"/>
              </a:ext>
            </a:extLst>
          </p:cNvPr>
          <p:cNvSpPr/>
          <p:nvPr/>
        </p:nvSpPr>
        <p:spPr>
          <a:xfrm>
            <a:off x="5669943" y="2935010"/>
            <a:ext cx="227350" cy="342381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2" name="Стрелка вправо 22">
            <a:extLst>
              <a:ext uri="{FF2B5EF4-FFF2-40B4-BE49-F238E27FC236}">
                <a16:creationId xmlns:a16="http://schemas.microsoft.com/office/drawing/2014/main" id="{C9B51900-70BF-41BF-8A78-DA0765CF3F3A}"/>
              </a:ext>
            </a:extLst>
          </p:cNvPr>
          <p:cNvSpPr/>
          <p:nvPr/>
        </p:nvSpPr>
        <p:spPr>
          <a:xfrm>
            <a:off x="1267632" y="4092572"/>
            <a:ext cx="227350" cy="342381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3" name="Стрелка вправо 22">
            <a:extLst>
              <a:ext uri="{FF2B5EF4-FFF2-40B4-BE49-F238E27FC236}">
                <a16:creationId xmlns:a16="http://schemas.microsoft.com/office/drawing/2014/main" id="{2E965E65-18F5-4317-85C5-CA7A7C44A477}"/>
              </a:ext>
            </a:extLst>
          </p:cNvPr>
          <p:cNvSpPr/>
          <p:nvPr/>
        </p:nvSpPr>
        <p:spPr>
          <a:xfrm>
            <a:off x="2433342" y="4108979"/>
            <a:ext cx="227350" cy="342381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4" name="Стрелка вправо 22">
            <a:extLst>
              <a:ext uri="{FF2B5EF4-FFF2-40B4-BE49-F238E27FC236}">
                <a16:creationId xmlns:a16="http://schemas.microsoft.com/office/drawing/2014/main" id="{AB3C4090-7E19-42BF-BF74-5C469DB5FF32}"/>
              </a:ext>
            </a:extLst>
          </p:cNvPr>
          <p:cNvSpPr/>
          <p:nvPr/>
        </p:nvSpPr>
        <p:spPr>
          <a:xfrm>
            <a:off x="3824082" y="4108979"/>
            <a:ext cx="227350" cy="342381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5" name="Стрелка вправо 22">
            <a:extLst>
              <a:ext uri="{FF2B5EF4-FFF2-40B4-BE49-F238E27FC236}">
                <a16:creationId xmlns:a16="http://schemas.microsoft.com/office/drawing/2014/main" id="{D2CA8C89-FA34-4CD1-AD32-ACE920CADCEB}"/>
              </a:ext>
            </a:extLst>
          </p:cNvPr>
          <p:cNvSpPr/>
          <p:nvPr/>
        </p:nvSpPr>
        <p:spPr>
          <a:xfrm>
            <a:off x="5108690" y="4125011"/>
            <a:ext cx="227350" cy="342381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6" name="Стрелка вправо 22">
            <a:extLst>
              <a:ext uri="{FF2B5EF4-FFF2-40B4-BE49-F238E27FC236}">
                <a16:creationId xmlns:a16="http://schemas.microsoft.com/office/drawing/2014/main" id="{65B64292-1767-4A45-863B-721808745CBB}"/>
              </a:ext>
            </a:extLst>
          </p:cNvPr>
          <p:cNvSpPr/>
          <p:nvPr/>
        </p:nvSpPr>
        <p:spPr>
          <a:xfrm>
            <a:off x="6570293" y="4178012"/>
            <a:ext cx="227350" cy="342381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8" name="Стрелка вправо 22">
            <a:extLst>
              <a:ext uri="{FF2B5EF4-FFF2-40B4-BE49-F238E27FC236}">
                <a16:creationId xmlns:a16="http://schemas.microsoft.com/office/drawing/2014/main" id="{9D924250-E5C2-444B-AFD4-6D3F913938A4}"/>
              </a:ext>
            </a:extLst>
          </p:cNvPr>
          <p:cNvSpPr/>
          <p:nvPr/>
        </p:nvSpPr>
        <p:spPr>
          <a:xfrm>
            <a:off x="7102113" y="2991970"/>
            <a:ext cx="556553" cy="342381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9" name="Стрелка вправо 34">
            <a:extLst>
              <a:ext uri="{FF2B5EF4-FFF2-40B4-BE49-F238E27FC236}">
                <a16:creationId xmlns:a16="http://schemas.microsoft.com/office/drawing/2014/main" id="{EF40464C-49B2-4975-B202-3988B44BFA69}"/>
              </a:ext>
            </a:extLst>
          </p:cNvPr>
          <p:cNvSpPr/>
          <p:nvPr/>
        </p:nvSpPr>
        <p:spPr>
          <a:xfrm rot="10800000">
            <a:off x="1351433" y="2151581"/>
            <a:ext cx="227350" cy="342381"/>
          </a:xfrm>
          <a:prstGeom prst="rightArrow">
            <a:avLst/>
          </a:prstGeom>
          <a:solidFill>
            <a:srgbClr val="CDD56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00" name="Стрелка вправо 34">
            <a:extLst>
              <a:ext uri="{FF2B5EF4-FFF2-40B4-BE49-F238E27FC236}">
                <a16:creationId xmlns:a16="http://schemas.microsoft.com/office/drawing/2014/main" id="{C8567B54-5AF6-45B1-9C3F-F42778A83BBA}"/>
              </a:ext>
            </a:extLst>
          </p:cNvPr>
          <p:cNvSpPr/>
          <p:nvPr/>
        </p:nvSpPr>
        <p:spPr>
          <a:xfrm rot="10800000">
            <a:off x="2701683" y="2083651"/>
            <a:ext cx="227350" cy="342381"/>
          </a:xfrm>
          <a:prstGeom prst="rightArrow">
            <a:avLst/>
          </a:prstGeom>
          <a:solidFill>
            <a:srgbClr val="CDD56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01" name="Стрелка вправо 34">
            <a:extLst>
              <a:ext uri="{FF2B5EF4-FFF2-40B4-BE49-F238E27FC236}">
                <a16:creationId xmlns:a16="http://schemas.microsoft.com/office/drawing/2014/main" id="{ABA5D108-726E-48B7-9FDA-607D6E3E4311}"/>
              </a:ext>
            </a:extLst>
          </p:cNvPr>
          <p:cNvSpPr/>
          <p:nvPr/>
        </p:nvSpPr>
        <p:spPr>
          <a:xfrm rot="10800000">
            <a:off x="4138068" y="2083651"/>
            <a:ext cx="227350" cy="342381"/>
          </a:xfrm>
          <a:prstGeom prst="rightArrow">
            <a:avLst/>
          </a:prstGeom>
          <a:solidFill>
            <a:srgbClr val="CDD56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02" name="Стрелка вправо 34">
            <a:extLst>
              <a:ext uri="{FF2B5EF4-FFF2-40B4-BE49-F238E27FC236}">
                <a16:creationId xmlns:a16="http://schemas.microsoft.com/office/drawing/2014/main" id="{F23EFC0C-88DC-4DB8-B779-4962D2C796E8}"/>
              </a:ext>
            </a:extLst>
          </p:cNvPr>
          <p:cNvSpPr/>
          <p:nvPr/>
        </p:nvSpPr>
        <p:spPr>
          <a:xfrm rot="10800000">
            <a:off x="5579212" y="2091801"/>
            <a:ext cx="227350" cy="342381"/>
          </a:xfrm>
          <a:prstGeom prst="rightArrow">
            <a:avLst/>
          </a:prstGeom>
          <a:solidFill>
            <a:srgbClr val="CDD56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03" name="Стрелка вправо 34">
            <a:extLst>
              <a:ext uri="{FF2B5EF4-FFF2-40B4-BE49-F238E27FC236}">
                <a16:creationId xmlns:a16="http://schemas.microsoft.com/office/drawing/2014/main" id="{CC1866EF-B29D-4D7C-9824-621347565C8C}"/>
              </a:ext>
            </a:extLst>
          </p:cNvPr>
          <p:cNvSpPr/>
          <p:nvPr/>
        </p:nvSpPr>
        <p:spPr>
          <a:xfrm rot="10800000">
            <a:off x="2891438" y="3273701"/>
            <a:ext cx="227350" cy="342381"/>
          </a:xfrm>
          <a:prstGeom prst="rightArrow">
            <a:avLst/>
          </a:prstGeom>
          <a:solidFill>
            <a:srgbClr val="CDD56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04" name="Стрелка вправо 34">
            <a:extLst>
              <a:ext uri="{FF2B5EF4-FFF2-40B4-BE49-F238E27FC236}">
                <a16:creationId xmlns:a16="http://schemas.microsoft.com/office/drawing/2014/main" id="{2707800C-513A-4336-96F0-6104E74298A5}"/>
              </a:ext>
            </a:extLst>
          </p:cNvPr>
          <p:cNvSpPr/>
          <p:nvPr/>
        </p:nvSpPr>
        <p:spPr>
          <a:xfrm rot="10800000">
            <a:off x="4286597" y="3333201"/>
            <a:ext cx="227350" cy="342381"/>
          </a:xfrm>
          <a:prstGeom prst="rightArrow">
            <a:avLst/>
          </a:prstGeom>
          <a:solidFill>
            <a:srgbClr val="CDD56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05" name="Стрелка вправо 34">
            <a:extLst>
              <a:ext uri="{FF2B5EF4-FFF2-40B4-BE49-F238E27FC236}">
                <a16:creationId xmlns:a16="http://schemas.microsoft.com/office/drawing/2014/main" id="{8C80CF90-5957-4DB6-8D62-7339E463D239}"/>
              </a:ext>
            </a:extLst>
          </p:cNvPr>
          <p:cNvSpPr/>
          <p:nvPr/>
        </p:nvSpPr>
        <p:spPr>
          <a:xfrm rot="10800000">
            <a:off x="5659462" y="3307748"/>
            <a:ext cx="227350" cy="342381"/>
          </a:xfrm>
          <a:prstGeom prst="rightArrow">
            <a:avLst/>
          </a:prstGeom>
          <a:solidFill>
            <a:srgbClr val="CDD56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06" name="Стрелка вправо 34">
            <a:extLst>
              <a:ext uri="{FF2B5EF4-FFF2-40B4-BE49-F238E27FC236}">
                <a16:creationId xmlns:a16="http://schemas.microsoft.com/office/drawing/2014/main" id="{2D78323B-F3E3-4D76-B7E0-8E871994ED45}"/>
              </a:ext>
            </a:extLst>
          </p:cNvPr>
          <p:cNvSpPr/>
          <p:nvPr/>
        </p:nvSpPr>
        <p:spPr>
          <a:xfrm rot="10800000">
            <a:off x="1242957" y="4487171"/>
            <a:ext cx="227350" cy="342381"/>
          </a:xfrm>
          <a:prstGeom prst="rightArrow">
            <a:avLst/>
          </a:prstGeom>
          <a:solidFill>
            <a:srgbClr val="CDD56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07" name="Стрелка вправо 34">
            <a:extLst>
              <a:ext uri="{FF2B5EF4-FFF2-40B4-BE49-F238E27FC236}">
                <a16:creationId xmlns:a16="http://schemas.microsoft.com/office/drawing/2014/main" id="{A885A011-C01B-4F0E-8A0C-93F57E26C091}"/>
              </a:ext>
            </a:extLst>
          </p:cNvPr>
          <p:cNvSpPr/>
          <p:nvPr/>
        </p:nvSpPr>
        <p:spPr>
          <a:xfrm rot="10800000">
            <a:off x="2412673" y="4460247"/>
            <a:ext cx="227350" cy="342381"/>
          </a:xfrm>
          <a:prstGeom prst="rightArrow">
            <a:avLst/>
          </a:prstGeom>
          <a:solidFill>
            <a:srgbClr val="CDD56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08" name="Стрелка вправо 34">
            <a:extLst>
              <a:ext uri="{FF2B5EF4-FFF2-40B4-BE49-F238E27FC236}">
                <a16:creationId xmlns:a16="http://schemas.microsoft.com/office/drawing/2014/main" id="{49EF0962-E98A-446B-9BA8-C34A8C572F44}"/>
              </a:ext>
            </a:extLst>
          </p:cNvPr>
          <p:cNvSpPr/>
          <p:nvPr/>
        </p:nvSpPr>
        <p:spPr>
          <a:xfrm rot="10800000">
            <a:off x="3823992" y="4467392"/>
            <a:ext cx="227350" cy="342381"/>
          </a:xfrm>
          <a:prstGeom prst="rightArrow">
            <a:avLst/>
          </a:prstGeom>
          <a:solidFill>
            <a:srgbClr val="CDD56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09" name="Стрелка вправо 34">
            <a:extLst>
              <a:ext uri="{FF2B5EF4-FFF2-40B4-BE49-F238E27FC236}">
                <a16:creationId xmlns:a16="http://schemas.microsoft.com/office/drawing/2014/main" id="{F8D314BF-E2C1-4C0D-B50B-FFC4039D1765}"/>
              </a:ext>
            </a:extLst>
          </p:cNvPr>
          <p:cNvSpPr/>
          <p:nvPr/>
        </p:nvSpPr>
        <p:spPr>
          <a:xfrm rot="10800000">
            <a:off x="5072479" y="4467793"/>
            <a:ext cx="227350" cy="342381"/>
          </a:xfrm>
          <a:prstGeom prst="rightArrow">
            <a:avLst/>
          </a:prstGeom>
          <a:solidFill>
            <a:srgbClr val="CDD56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10" name="Стрелка вправо 34">
            <a:extLst>
              <a:ext uri="{FF2B5EF4-FFF2-40B4-BE49-F238E27FC236}">
                <a16:creationId xmlns:a16="http://schemas.microsoft.com/office/drawing/2014/main" id="{620F688E-4A13-4C89-B421-959E4C41F2CB}"/>
              </a:ext>
            </a:extLst>
          </p:cNvPr>
          <p:cNvSpPr/>
          <p:nvPr/>
        </p:nvSpPr>
        <p:spPr>
          <a:xfrm rot="10800000">
            <a:off x="6540424" y="4487170"/>
            <a:ext cx="227350" cy="342381"/>
          </a:xfrm>
          <a:prstGeom prst="rightArrow">
            <a:avLst/>
          </a:prstGeom>
          <a:solidFill>
            <a:srgbClr val="CDD56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12" name="Стрелка вправо 34">
            <a:extLst>
              <a:ext uri="{FF2B5EF4-FFF2-40B4-BE49-F238E27FC236}">
                <a16:creationId xmlns:a16="http://schemas.microsoft.com/office/drawing/2014/main" id="{6FB3BB9E-E091-4A56-BA38-10C2633389C2}"/>
              </a:ext>
            </a:extLst>
          </p:cNvPr>
          <p:cNvSpPr/>
          <p:nvPr/>
        </p:nvSpPr>
        <p:spPr>
          <a:xfrm rot="12495149">
            <a:off x="7186181" y="2370701"/>
            <a:ext cx="416244" cy="342381"/>
          </a:xfrm>
          <a:prstGeom prst="rightArrow">
            <a:avLst/>
          </a:prstGeom>
          <a:solidFill>
            <a:srgbClr val="CDD56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13" name="Стрелка вправо 34">
            <a:extLst>
              <a:ext uri="{FF2B5EF4-FFF2-40B4-BE49-F238E27FC236}">
                <a16:creationId xmlns:a16="http://schemas.microsoft.com/office/drawing/2014/main" id="{0E04AE65-507F-43FD-A422-8C69EE7AF1A0}"/>
              </a:ext>
            </a:extLst>
          </p:cNvPr>
          <p:cNvSpPr/>
          <p:nvPr/>
        </p:nvSpPr>
        <p:spPr>
          <a:xfrm rot="8125962">
            <a:off x="7290014" y="3704441"/>
            <a:ext cx="363148" cy="342381"/>
          </a:xfrm>
          <a:prstGeom prst="rightArrow">
            <a:avLst/>
          </a:prstGeom>
          <a:solidFill>
            <a:srgbClr val="CDD56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38" name="Стрелка: изогнутая вверх 37">
            <a:extLst>
              <a:ext uri="{FF2B5EF4-FFF2-40B4-BE49-F238E27FC236}">
                <a16:creationId xmlns:a16="http://schemas.microsoft.com/office/drawing/2014/main" id="{1182ADC3-AC00-4058-8877-22C5CC43567A}"/>
              </a:ext>
            </a:extLst>
          </p:cNvPr>
          <p:cNvSpPr/>
          <p:nvPr/>
        </p:nvSpPr>
        <p:spPr bwMode="auto">
          <a:xfrm>
            <a:off x="7951401" y="3870526"/>
            <a:ext cx="525219" cy="560162"/>
          </a:xfrm>
          <a:prstGeom prst="bentUpArrow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5" name="Стрелка: изогнутая вверх 114">
            <a:extLst>
              <a:ext uri="{FF2B5EF4-FFF2-40B4-BE49-F238E27FC236}">
                <a16:creationId xmlns:a16="http://schemas.microsoft.com/office/drawing/2014/main" id="{903B4AF6-79D6-4348-8436-8A01DF8B6390}"/>
              </a:ext>
            </a:extLst>
          </p:cNvPr>
          <p:cNvSpPr/>
          <p:nvPr/>
        </p:nvSpPr>
        <p:spPr bwMode="auto">
          <a:xfrm rot="10800000" flipH="1">
            <a:off x="7077886" y="2138322"/>
            <a:ext cx="1375476" cy="560162"/>
          </a:xfrm>
          <a:prstGeom prst="bentUpArrow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6" name="Стрелка вправо 34">
            <a:extLst>
              <a:ext uri="{FF2B5EF4-FFF2-40B4-BE49-F238E27FC236}">
                <a16:creationId xmlns:a16="http://schemas.microsoft.com/office/drawing/2014/main" id="{A5126BB5-8AEB-4C02-B4AF-8A7FAF9B5286}"/>
              </a:ext>
            </a:extLst>
          </p:cNvPr>
          <p:cNvSpPr/>
          <p:nvPr/>
        </p:nvSpPr>
        <p:spPr>
          <a:xfrm rot="10800000">
            <a:off x="7051099" y="3309813"/>
            <a:ext cx="533334" cy="342381"/>
          </a:xfrm>
          <a:prstGeom prst="rightArrow">
            <a:avLst/>
          </a:prstGeom>
          <a:solidFill>
            <a:srgbClr val="CDD56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17" name="Стрелка вправо 22">
            <a:extLst>
              <a:ext uri="{FF2B5EF4-FFF2-40B4-BE49-F238E27FC236}">
                <a16:creationId xmlns:a16="http://schemas.microsoft.com/office/drawing/2014/main" id="{4CA94897-D537-4C0E-9A8E-7E03503980D4}"/>
              </a:ext>
            </a:extLst>
          </p:cNvPr>
          <p:cNvSpPr/>
          <p:nvPr/>
        </p:nvSpPr>
        <p:spPr>
          <a:xfrm>
            <a:off x="471275" y="1165416"/>
            <a:ext cx="821482" cy="497135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800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ru-RU" sz="800" dirty="0">
                <a:solidFill>
                  <a:schemeClr val="tx1"/>
                </a:solidFill>
              </a:rPr>
              <a:t>Дорога  на встречу</a:t>
            </a:r>
          </a:p>
          <a:p>
            <a:pPr algn="ctr">
              <a:defRPr/>
            </a:pPr>
            <a:endParaRPr lang="ru-RU" sz="800" dirty="0"/>
          </a:p>
        </p:txBody>
      </p:sp>
      <p:sp>
        <p:nvSpPr>
          <p:cNvPr id="120" name="Стрелка вправо 22">
            <a:extLst>
              <a:ext uri="{FF2B5EF4-FFF2-40B4-BE49-F238E27FC236}">
                <a16:creationId xmlns:a16="http://schemas.microsoft.com/office/drawing/2014/main" id="{B8147590-04E5-423F-B443-EF15910D7A36}"/>
              </a:ext>
            </a:extLst>
          </p:cNvPr>
          <p:cNvSpPr/>
          <p:nvPr/>
        </p:nvSpPr>
        <p:spPr>
          <a:xfrm flipH="1">
            <a:off x="8065879" y="1369111"/>
            <a:ext cx="821482" cy="497135"/>
          </a:xfrm>
          <a:prstGeom prst="rightArrow">
            <a:avLst/>
          </a:prstGeom>
          <a:solidFill>
            <a:srgbClr val="CDD565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800" dirty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ru-RU" sz="800" dirty="0">
                <a:solidFill>
                  <a:schemeClr val="tx1"/>
                </a:solidFill>
              </a:rPr>
              <a:t>Дорога  со встречи</a:t>
            </a:r>
          </a:p>
          <a:p>
            <a:pPr algn="ctr">
              <a:defRPr/>
            </a:pPr>
            <a:endParaRPr lang="ru-RU" sz="800" dirty="0"/>
          </a:p>
        </p:txBody>
      </p:sp>
      <p:sp>
        <p:nvSpPr>
          <p:cNvPr id="121" name="Пятно 1 43">
            <a:extLst>
              <a:ext uri="{FF2B5EF4-FFF2-40B4-BE49-F238E27FC236}">
                <a16:creationId xmlns:a16="http://schemas.microsoft.com/office/drawing/2014/main" id="{719FF26D-0DA8-4A08-B6A8-624842795C99}"/>
              </a:ext>
            </a:extLst>
          </p:cNvPr>
          <p:cNvSpPr/>
          <p:nvPr/>
        </p:nvSpPr>
        <p:spPr>
          <a:xfrm>
            <a:off x="1865964" y="1338249"/>
            <a:ext cx="389004" cy="413982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1100" b="1" dirty="0">
                <a:solidFill>
                  <a:schemeClr val="bg1"/>
                </a:solidFill>
              </a:rPr>
              <a:t>1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22" name="Пятно 1 43">
            <a:extLst>
              <a:ext uri="{FF2B5EF4-FFF2-40B4-BE49-F238E27FC236}">
                <a16:creationId xmlns:a16="http://schemas.microsoft.com/office/drawing/2014/main" id="{D22734E6-E2F3-49DF-BCCD-E78B4926CAF4}"/>
              </a:ext>
            </a:extLst>
          </p:cNvPr>
          <p:cNvSpPr/>
          <p:nvPr/>
        </p:nvSpPr>
        <p:spPr>
          <a:xfrm>
            <a:off x="3012168" y="1313886"/>
            <a:ext cx="389004" cy="413982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1100" b="1" dirty="0">
                <a:solidFill>
                  <a:schemeClr val="bg1"/>
                </a:solidFill>
              </a:rPr>
              <a:t>1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25" name="Пятно 1 43">
            <a:extLst>
              <a:ext uri="{FF2B5EF4-FFF2-40B4-BE49-F238E27FC236}">
                <a16:creationId xmlns:a16="http://schemas.microsoft.com/office/drawing/2014/main" id="{65864D00-8A5F-4CB2-9075-B8A8C1A3E020}"/>
              </a:ext>
            </a:extLst>
          </p:cNvPr>
          <p:cNvSpPr/>
          <p:nvPr/>
        </p:nvSpPr>
        <p:spPr>
          <a:xfrm>
            <a:off x="4343771" y="1206130"/>
            <a:ext cx="389004" cy="413982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1100" b="1" dirty="0">
                <a:solidFill>
                  <a:schemeClr val="bg1"/>
                </a:solidFill>
              </a:rPr>
              <a:t>1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26" name="Пятно 1 43">
            <a:extLst>
              <a:ext uri="{FF2B5EF4-FFF2-40B4-BE49-F238E27FC236}">
                <a16:creationId xmlns:a16="http://schemas.microsoft.com/office/drawing/2014/main" id="{2AB59943-9AA2-43E7-905B-532D4F5C2B1C}"/>
              </a:ext>
            </a:extLst>
          </p:cNvPr>
          <p:cNvSpPr/>
          <p:nvPr/>
        </p:nvSpPr>
        <p:spPr>
          <a:xfrm>
            <a:off x="5806562" y="1291006"/>
            <a:ext cx="389004" cy="413982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1100" b="1" dirty="0">
                <a:solidFill>
                  <a:schemeClr val="bg1"/>
                </a:solidFill>
              </a:rPr>
              <a:t>1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27" name="Пятно 1 43">
            <a:extLst>
              <a:ext uri="{FF2B5EF4-FFF2-40B4-BE49-F238E27FC236}">
                <a16:creationId xmlns:a16="http://schemas.microsoft.com/office/drawing/2014/main" id="{D8DDC431-2FE0-4FD8-BD3D-ADA8A8909D43}"/>
              </a:ext>
            </a:extLst>
          </p:cNvPr>
          <p:cNvSpPr/>
          <p:nvPr/>
        </p:nvSpPr>
        <p:spPr>
          <a:xfrm>
            <a:off x="1733113" y="2464339"/>
            <a:ext cx="389004" cy="413982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1100" b="1" dirty="0">
                <a:solidFill>
                  <a:schemeClr val="bg1"/>
                </a:solidFill>
              </a:rPr>
              <a:t>1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28" name="Пятно 1 43">
            <a:extLst>
              <a:ext uri="{FF2B5EF4-FFF2-40B4-BE49-F238E27FC236}">
                <a16:creationId xmlns:a16="http://schemas.microsoft.com/office/drawing/2014/main" id="{5E1FA592-46B7-44AB-93D5-56A78CE8DA14}"/>
              </a:ext>
            </a:extLst>
          </p:cNvPr>
          <p:cNvSpPr/>
          <p:nvPr/>
        </p:nvSpPr>
        <p:spPr>
          <a:xfrm>
            <a:off x="3133923" y="2596852"/>
            <a:ext cx="389004" cy="413982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1100" b="1" dirty="0">
                <a:solidFill>
                  <a:schemeClr val="bg1"/>
                </a:solidFill>
              </a:rPr>
              <a:t>1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29" name="Пятно 1 43">
            <a:extLst>
              <a:ext uri="{FF2B5EF4-FFF2-40B4-BE49-F238E27FC236}">
                <a16:creationId xmlns:a16="http://schemas.microsoft.com/office/drawing/2014/main" id="{3D2ED0B5-9BA8-4B65-8809-32853D756AA6}"/>
              </a:ext>
            </a:extLst>
          </p:cNvPr>
          <p:cNvSpPr/>
          <p:nvPr/>
        </p:nvSpPr>
        <p:spPr>
          <a:xfrm>
            <a:off x="4327013" y="2538791"/>
            <a:ext cx="389004" cy="413982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1100" b="1" dirty="0">
                <a:solidFill>
                  <a:schemeClr val="bg1"/>
                </a:solidFill>
              </a:rPr>
              <a:t>1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30" name="Пятно 1 43">
            <a:extLst>
              <a:ext uri="{FF2B5EF4-FFF2-40B4-BE49-F238E27FC236}">
                <a16:creationId xmlns:a16="http://schemas.microsoft.com/office/drawing/2014/main" id="{A5CEF0F0-62AA-4DC2-BD2B-D9B083501187}"/>
              </a:ext>
            </a:extLst>
          </p:cNvPr>
          <p:cNvSpPr/>
          <p:nvPr/>
        </p:nvSpPr>
        <p:spPr>
          <a:xfrm>
            <a:off x="5775419" y="2589262"/>
            <a:ext cx="389004" cy="413982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1100" b="1" dirty="0">
                <a:solidFill>
                  <a:schemeClr val="bg1"/>
                </a:solidFill>
              </a:rPr>
              <a:t>1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31" name="Пятно 1 43">
            <a:extLst>
              <a:ext uri="{FF2B5EF4-FFF2-40B4-BE49-F238E27FC236}">
                <a16:creationId xmlns:a16="http://schemas.microsoft.com/office/drawing/2014/main" id="{45216C8A-A262-4D1A-9A6E-E2215082BEA2}"/>
              </a:ext>
            </a:extLst>
          </p:cNvPr>
          <p:cNvSpPr/>
          <p:nvPr/>
        </p:nvSpPr>
        <p:spPr>
          <a:xfrm>
            <a:off x="1498174" y="3663535"/>
            <a:ext cx="389004" cy="413982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1100" b="1" dirty="0">
                <a:solidFill>
                  <a:schemeClr val="bg1"/>
                </a:solidFill>
              </a:rPr>
              <a:t>1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32" name="Пятно 1 43">
            <a:extLst>
              <a:ext uri="{FF2B5EF4-FFF2-40B4-BE49-F238E27FC236}">
                <a16:creationId xmlns:a16="http://schemas.microsoft.com/office/drawing/2014/main" id="{92C010EE-9DFB-4956-B914-79EF78756DE2}"/>
              </a:ext>
            </a:extLst>
          </p:cNvPr>
          <p:cNvSpPr/>
          <p:nvPr/>
        </p:nvSpPr>
        <p:spPr>
          <a:xfrm>
            <a:off x="2606445" y="3663267"/>
            <a:ext cx="389004" cy="413982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1100" b="1" dirty="0">
                <a:solidFill>
                  <a:schemeClr val="bg1"/>
                </a:solidFill>
              </a:rPr>
              <a:t>1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33" name="Пятно 1 43">
            <a:extLst>
              <a:ext uri="{FF2B5EF4-FFF2-40B4-BE49-F238E27FC236}">
                <a16:creationId xmlns:a16="http://schemas.microsoft.com/office/drawing/2014/main" id="{B6B88ABF-3CDC-42A7-A7DB-C940EB0E41E7}"/>
              </a:ext>
            </a:extLst>
          </p:cNvPr>
          <p:cNvSpPr/>
          <p:nvPr/>
        </p:nvSpPr>
        <p:spPr>
          <a:xfrm>
            <a:off x="3958660" y="3671105"/>
            <a:ext cx="389004" cy="413982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1100" b="1" dirty="0">
                <a:solidFill>
                  <a:schemeClr val="bg1"/>
                </a:solidFill>
              </a:rPr>
              <a:t>1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34" name="Пятно 1 43">
            <a:extLst>
              <a:ext uri="{FF2B5EF4-FFF2-40B4-BE49-F238E27FC236}">
                <a16:creationId xmlns:a16="http://schemas.microsoft.com/office/drawing/2014/main" id="{60FB1442-02E7-45F6-8E6D-823D654497AD}"/>
              </a:ext>
            </a:extLst>
          </p:cNvPr>
          <p:cNvSpPr/>
          <p:nvPr/>
        </p:nvSpPr>
        <p:spPr>
          <a:xfrm>
            <a:off x="5238529" y="3796429"/>
            <a:ext cx="389004" cy="413982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1100" b="1" dirty="0">
                <a:solidFill>
                  <a:schemeClr val="bg1"/>
                </a:solidFill>
              </a:rPr>
              <a:t>1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35" name="Пятно 1 43">
            <a:extLst>
              <a:ext uri="{FF2B5EF4-FFF2-40B4-BE49-F238E27FC236}">
                <a16:creationId xmlns:a16="http://schemas.microsoft.com/office/drawing/2014/main" id="{BA840627-06A4-4A30-ACBB-691F6DD92075}"/>
              </a:ext>
            </a:extLst>
          </p:cNvPr>
          <p:cNvSpPr/>
          <p:nvPr/>
        </p:nvSpPr>
        <p:spPr>
          <a:xfrm>
            <a:off x="6640062" y="3857131"/>
            <a:ext cx="312109" cy="371474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1100" b="1" dirty="0">
                <a:solidFill>
                  <a:schemeClr val="bg1"/>
                </a:solidFill>
              </a:rPr>
              <a:t>1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36" name="Пятно 1 44">
            <a:extLst>
              <a:ext uri="{FF2B5EF4-FFF2-40B4-BE49-F238E27FC236}">
                <a16:creationId xmlns:a16="http://schemas.microsoft.com/office/drawing/2014/main" id="{C55DC0DF-DD91-492E-B8EB-47394D5E4DE9}"/>
              </a:ext>
            </a:extLst>
          </p:cNvPr>
          <p:cNvSpPr/>
          <p:nvPr/>
        </p:nvSpPr>
        <p:spPr>
          <a:xfrm>
            <a:off x="4762203" y="1256538"/>
            <a:ext cx="368417" cy="374691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1100" b="1" dirty="0">
                <a:solidFill>
                  <a:schemeClr val="bg1"/>
                </a:solidFill>
              </a:rPr>
              <a:t>2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37" name="Пятно 1 44">
            <a:extLst>
              <a:ext uri="{FF2B5EF4-FFF2-40B4-BE49-F238E27FC236}">
                <a16:creationId xmlns:a16="http://schemas.microsoft.com/office/drawing/2014/main" id="{1547BF37-7BB3-44FD-A86C-695139E8DDEB}"/>
              </a:ext>
            </a:extLst>
          </p:cNvPr>
          <p:cNvSpPr/>
          <p:nvPr/>
        </p:nvSpPr>
        <p:spPr>
          <a:xfrm>
            <a:off x="4728547" y="2541891"/>
            <a:ext cx="368417" cy="374691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1100" b="1" dirty="0">
                <a:solidFill>
                  <a:schemeClr val="bg1"/>
                </a:solidFill>
              </a:rPr>
              <a:t>2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38" name="Пятно 1 44">
            <a:extLst>
              <a:ext uri="{FF2B5EF4-FFF2-40B4-BE49-F238E27FC236}">
                <a16:creationId xmlns:a16="http://schemas.microsoft.com/office/drawing/2014/main" id="{8C2E0F6F-DB7A-482A-B559-5891D432D76C}"/>
              </a:ext>
            </a:extLst>
          </p:cNvPr>
          <p:cNvSpPr/>
          <p:nvPr/>
        </p:nvSpPr>
        <p:spPr>
          <a:xfrm>
            <a:off x="5624377" y="3822640"/>
            <a:ext cx="368417" cy="374691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1100" b="1" dirty="0">
                <a:solidFill>
                  <a:schemeClr val="bg1"/>
                </a:solidFill>
              </a:rPr>
              <a:t>2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39" name="Пятно 1 44">
            <a:extLst>
              <a:ext uri="{FF2B5EF4-FFF2-40B4-BE49-F238E27FC236}">
                <a16:creationId xmlns:a16="http://schemas.microsoft.com/office/drawing/2014/main" id="{606819EC-9128-4679-A7E2-50C0E3ACF547}"/>
              </a:ext>
            </a:extLst>
          </p:cNvPr>
          <p:cNvSpPr/>
          <p:nvPr/>
        </p:nvSpPr>
        <p:spPr>
          <a:xfrm>
            <a:off x="3010584" y="3713268"/>
            <a:ext cx="368417" cy="374691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1100" b="1" dirty="0">
                <a:solidFill>
                  <a:schemeClr val="bg1"/>
                </a:solidFill>
              </a:rPr>
              <a:t>2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40" name="Пятно 1 45">
            <a:extLst>
              <a:ext uri="{FF2B5EF4-FFF2-40B4-BE49-F238E27FC236}">
                <a16:creationId xmlns:a16="http://schemas.microsoft.com/office/drawing/2014/main" id="{43120FEE-3C77-4921-8589-B39255BF097D}"/>
              </a:ext>
            </a:extLst>
          </p:cNvPr>
          <p:cNvSpPr/>
          <p:nvPr/>
        </p:nvSpPr>
        <p:spPr>
          <a:xfrm>
            <a:off x="3438370" y="1323611"/>
            <a:ext cx="368417" cy="374692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1100" b="1" dirty="0">
                <a:solidFill>
                  <a:schemeClr val="bg1"/>
                </a:solidFill>
              </a:rPr>
              <a:t>3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41" name="Пятно 1 45">
            <a:extLst>
              <a:ext uri="{FF2B5EF4-FFF2-40B4-BE49-F238E27FC236}">
                <a16:creationId xmlns:a16="http://schemas.microsoft.com/office/drawing/2014/main" id="{5414896F-5077-4F4D-8D24-AFD41863AC0A}"/>
              </a:ext>
            </a:extLst>
          </p:cNvPr>
          <p:cNvSpPr/>
          <p:nvPr/>
        </p:nvSpPr>
        <p:spPr>
          <a:xfrm>
            <a:off x="3529455" y="2641586"/>
            <a:ext cx="368417" cy="374692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1100" b="1" dirty="0">
                <a:solidFill>
                  <a:schemeClr val="bg1"/>
                </a:solidFill>
              </a:rPr>
              <a:t>3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42" name="Пятно 1 45">
            <a:extLst>
              <a:ext uri="{FF2B5EF4-FFF2-40B4-BE49-F238E27FC236}">
                <a16:creationId xmlns:a16="http://schemas.microsoft.com/office/drawing/2014/main" id="{6223F6D8-2A02-4318-969E-40D5A9A60518}"/>
              </a:ext>
            </a:extLst>
          </p:cNvPr>
          <p:cNvSpPr/>
          <p:nvPr/>
        </p:nvSpPr>
        <p:spPr>
          <a:xfrm>
            <a:off x="4318025" y="3709040"/>
            <a:ext cx="368417" cy="374692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1100" b="1" dirty="0">
                <a:solidFill>
                  <a:schemeClr val="bg1"/>
                </a:solidFill>
              </a:rPr>
              <a:t>3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43" name="Пятно 1 45">
            <a:extLst>
              <a:ext uri="{FF2B5EF4-FFF2-40B4-BE49-F238E27FC236}">
                <a16:creationId xmlns:a16="http://schemas.microsoft.com/office/drawing/2014/main" id="{1827D043-D0B6-421C-B7B2-1730F21BDF7C}"/>
              </a:ext>
            </a:extLst>
          </p:cNvPr>
          <p:cNvSpPr/>
          <p:nvPr/>
        </p:nvSpPr>
        <p:spPr>
          <a:xfrm>
            <a:off x="1903392" y="3682912"/>
            <a:ext cx="368417" cy="374692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sz="1100" b="1" dirty="0">
                <a:solidFill>
                  <a:schemeClr val="bg1"/>
                </a:solidFill>
              </a:rPr>
              <a:t>3</a:t>
            </a:r>
            <a:endParaRPr lang="ru-R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8639449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1">
            <a:extLst>
              <a:ext uri="{FF2B5EF4-FFF2-40B4-BE49-F238E27FC236}">
                <a16:creationId xmlns:a16="http://schemas.microsoft.com/office/drawing/2014/main" id="{BA5287CB-10EC-4B13-8D45-492E7F701446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2520950" cy="6727825"/>
            <a:chOff x="0" y="0"/>
            <a:chExt cx="1588" cy="4238"/>
          </a:xfrm>
        </p:grpSpPr>
        <p:sp>
          <p:nvSpPr>
            <p:cNvPr id="11273" name="Rectangle 2">
              <a:extLst>
                <a:ext uri="{FF2B5EF4-FFF2-40B4-BE49-F238E27FC236}">
                  <a16:creationId xmlns:a16="http://schemas.microsoft.com/office/drawing/2014/main" id="{64EB9B90-1D61-463C-ADD0-8047E6BE55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588" cy="42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0">
                <a:lnSpc>
                  <a:spcPct val="93000"/>
                </a:lnSpc>
                <a:spcBef>
                  <a:spcPts val="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/>
                <a:defRPr/>
              </a:pPr>
              <a:endParaRPr kumimoji="0" lang="ru-RU" altLang="ru-RU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Tahoma" panose="020B0604030504040204" pitchFamily="34" charset="0"/>
              </a:endParaRPr>
            </a:p>
          </p:txBody>
        </p:sp>
        <p:sp>
          <p:nvSpPr>
            <p:cNvPr id="11274" name="AutoShape 3">
              <a:extLst>
                <a:ext uri="{FF2B5EF4-FFF2-40B4-BE49-F238E27FC236}">
                  <a16:creationId xmlns:a16="http://schemas.microsoft.com/office/drawing/2014/main" id="{4FA2B877-9718-40D8-A9B4-A231C92448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" y="0"/>
              <a:ext cx="719" cy="1937"/>
            </a:xfrm>
            <a:custGeom>
              <a:avLst/>
              <a:gdLst>
                <a:gd name="T0" fmla="*/ 539 w 21600"/>
                <a:gd name="T1" fmla="*/ 969 h 21600"/>
                <a:gd name="T2" fmla="*/ 360 w 21600"/>
                <a:gd name="T3" fmla="*/ 1937 h 21600"/>
                <a:gd name="T4" fmla="*/ 180 w 21600"/>
                <a:gd name="T5" fmla="*/ 969 h 21600"/>
                <a:gd name="T6" fmla="*/ 36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7240 w 21600"/>
                <a:gd name="T13" fmla="*/ 7248 h 21600"/>
                <a:gd name="T14" fmla="*/ 14360 w 21600"/>
                <a:gd name="T15" fmla="*/ 1435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108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FF0000"/>
            </a:solidFill>
            <a:ln w="15840" cap="rnd">
              <a:solidFill>
                <a:srgbClr val="FF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0">
                <a:lnSpc>
                  <a:spcPct val="93000"/>
                </a:lnSpc>
                <a:spcBef>
                  <a:spcPts val="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/>
                <a:defRPr/>
              </a:pPr>
              <a:endParaRPr kumimoji="0" lang="ru-RU" altLang="ru-RU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Tahoma" panose="020B0604030504040204" pitchFamily="34" charset="0"/>
              </a:endParaRPr>
            </a:p>
          </p:txBody>
        </p:sp>
        <p:sp>
          <p:nvSpPr>
            <p:cNvPr id="11275" name="AutoShape 4">
              <a:extLst>
                <a:ext uri="{FF2B5EF4-FFF2-40B4-BE49-F238E27FC236}">
                  <a16:creationId xmlns:a16="http://schemas.microsoft.com/office/drawing/2014/main" id="{34BD078F-3C42-4EA7-8201-C043D2A252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1" y="1913"/>
              <a:ext cx="1085" cy="1011"/>
            </a:xfrm>
            <a:custGeom>
              <a:avLst/>
              <a:gdLst>
                <a:gd name="T0" fmla="*/ 983 w 21600"/>
                <a:gd name="T1" fmla="*/ 506 h 21600"/>
                <a:gd name="T2" fmla="*/ 543 w 21600"/>
                <a:gd name="T3" fmla="*/ 1011 h 21600"/>
                <a:gd name="T4" fmla="*/ 102 w 21600"/>
                <a:gd name="T5" fmla="*/ 506 h 21600"/>
                <a:gd name="T6" fmla="*/ 543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3822 w 21600"/>
                <a:gd name="T13" fmla="*/ 3824 h 21600"/>
                <a:gd name="T14" fmla="*/ 17778 w 21600"/>
                <a:gd name="T15" fmla="*/ 1777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4050" y="21600"/>
                  </a:lnTo>
                  <a:lnTo>
                    <a:pt x="1755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92D050"/>
            </a:solidFill>
            <a:ln w="15840" cap="rnd">
              <a:solidFill>
                <a:srgbClr val="FF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0">
                <a:lnSpc>
                  <a:spcPct val="93000"/>
                </a:lnSpc>
                <a:spcBef>
                  <a:spcPts val="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/>
                <a:defRPr/>
              </a:pPr>
              <a:endParaRPr kumimoji="0" lang="ru-RU" altLang="ru-RU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Tahoma" panose="020B0604030504040204" pitchFamily="34" charset="0"/>
              </a:endParaRPr>
            </a:p>
          </p:txBody>
        </p:sp>
        <p:sp>
          <p:nvSpPr>
            <p:cNvPr id="11276" name="AutoShape 5">
              <a:extLst>
                <a:ext uri="{FF2B5EF4-FFF2-40B4-BE49-F238E27FC236}">
                  <a16:creationId xmlns:a16="http://schemas.microsoft.com/office/drawing/2014/main" id="{856BDAFB-0442-44CB-9E46-6CC9A40302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2951"/>
              <a:ext cx="1588" cy="1287"/>
            </a:xfrm>
            <a:custGeom>
              <a:avLst/>
              <a:gdLst>
                <a:gd name="T0" fmla="*/ 1439 w 21600"/>
                <a:gd name="T1" fmla="*/ 644 h 21600"/>
                <a:gd name="T2" fmla="*/ 794 w 21600"/>
                <a:gd name="T3" fmla="*/ 1287 h 21600"/>
                <a:gd name="T4" fmla="*/ 149 w 21600"/>
                <a:gd name="T5" fmla="*/ 644 h 21600"/>
                <a:gd name="T6" fmla="*/ 794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3822 w 21600"/>
                <a:gd name="T13" fmla="*/ 3827 h 21600"/>
                <a:gd name="T14" fmla="*/ 17778 w 21600"/>
                <a:gd name="T15" fmla="*/ 1777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4050" y="21600"/>
                  </a:lnTo>
                  <a:lnTo>
                    <a:pt x="1755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FFFF00"/>
            </a:solidFill>
            <a:ln w="15840" cap="rnd">
              <a:solidFill>
                <a:srgbClr val="FFFFFF"/>
              </a:solidFill>
              <a:round/>
              <a:headEnd/>
              <a:tailEnd/>
            </a:ln>
          </p:spPr>
          <p:txBody>
            <a:bodyPr lIns="23040" tIns="23040" rIns="23040" bIns="23040" anchor="ctr"/>
            <a:lstStyle>
              <a:lvl1pPr eaLnBrk="0">
                <a:tabLst>
                  <a:tab pos="914400" algn="l"/>
                  <a:tab pos="1828800" algn="l"/>
                </a:tabLst>
                <a:defRPr>
                  <a:solidFill>
                    <a:schemeClr val="tx1"/>
                  </a:solidFill>
                  <a:latin typeface="XO Oriel" pitchFamily="16" charset="0"/>
                  <a:cs typeface="Tahoma" panose="020B0604030504040204" pitchFamily="34" charset="0"/>
                </a:defRPr>
              </a:lvl1pPr>
              <a:lvl2pPr eaLnBrk="0">
                <a:tabLst>
                  <a:tab pos="914400" algn="l"/>
                  <a:tab pos="1828800" algn="l"/>
                </a:tabLst>
                <a:defRPr>
                  <a:solidFill>
                    <a:schemeClr val="tx1"/>
                  </a:solidFill>
                  <a:latin typeface="XO Oriel" pitchFamily="16" charset="0"/>
                  <a:cs typeface="Tahoma" panose="020B0604030504040204" pitchFamily="34" charset="0"/>
                </a:defRPr>
              </a:lvl2pPr>
              <a:lvl3pPr eaLnBrk="0">
                <a:tabLst>
                  <a:tab pos="914400" algn="l"/>
                  <a:tab pos="1828800" algn="l"/>
                </a:tabLst>
                <a:defRPr>
                  <a:solidFill>
                    <a:schemeClr val="tx1"/>
                  </a:solidFill>
                  <a:latin typeface="XO Oriel" pitchFamily="16" charset="0"/>
                  <a:cs typeface="Tahoma" panose="020B0604030504040204" pitchFamily="34" charset="0"/>
                </a:defRPr>
              </a:lvl3pPr>
              <a:lvl4pPr eaLnBrk="0">
                <a:tabLst>
                  <a:tab pos="914400" algn="l"/>
                  <a:tab pos="1828800" algn="l"/>
                </a:tabLst>
                <a:defRPr>
                  <a:solidFill>
                    <a:schemeClr val="tx1"/>
                  </a:solidFill>
                  <a:latin typeface="XO Oriel" pitchFamily="16" charset="0"/>
                  <a:cs typeface="Tahoma" panose="020B0604030504040204" pitchFamily="34" charset="0"/>
                </a:defRPr>
              </a:lvl4pPr>
              <a:lvl5pPr eaLnBrk="0">
                <a:tabLst>
                  <a:tab pos="914400" algn="l"/>
                  <a:tab pos="1828800" algn="l"/>
                </a:tabLst>
                <a:defRPr>
                  <a:solidFill>
                    <a:schemeClr val="tx1"/>
                  </a:solidFill>
                  <a:latin typeface="XO Oriel" pitchFamily="16" charset="0"/>
                  <a:cs typeface="Tahoma" panose="020B0604030504040204" pitchFamily="34" charset="0"/>
                </a:defRPr>
              </a:lvl5pPr>
              <a:lvl6pPr marL="2514600" indent="-228600" eaLnBrk="0" fontAlgn="base" hangingPunct="0">
                <a:lnSpc>
                  <a:spcPct val="93000"/>
                </a:lnSpc>
                <a:spcBef>
                  <a:spcPts val="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914400" algn="l"/>
                  <a:tab pos="1828800" algn="l"/>
                </a:tabLst>
                <a:defRPr>
                  <a:solidFill>
                    <a:schemeClr val="tx1"/>
                  </a:solidFill>
                  <a:latin typeface="XO Oriel" pitchFamily="16" charset="0"/>
                  <a:cs typeface="Tahoma" panose="020B0604030504040204" pitchFamily="34" charset="0"/>
                </a:defRPr>
              </a:lvl6pPr>
              <a:lvl7pPr marL="2971800" indent="-228600" eaLnBrk="0" fontAlgn="base" hangingPunct="0">
                <a:lnSpc>
                  <a:spcPct val="93000"/>
                </a:lnSpc>
                <a:spcBef>
                  <a:spcPts val="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914400" algn="l"/>
                  <a:tab pos="1828800" algn="l"/>
                </a:tabLst>
                <a:defRPr>
                  <a:solidFill>
                    <a:schemeClr val="tx1"/>
                  </a:solidFill>
                  <a:latin typeface="XO Oriel" pitchFamily="16" charset="0"/>
                  <a:cs typeface="Tahoma" panose="020B0604030504040204" pitchFamily="34" charset="0"/>
                </a:defRPr>
              </a:lvl7pPr>
              <a:lvl8pPr marL="3429000" indent="-228600" eaLnBrk="0" fontAlgn="base" hangingPunct="0">
                <a:lnSpc>
                  <a:spcPct val="93000"/>
                </a:lnSpc>
                <a:spcBef>
                  <a:spcPts val="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914400" algn="l"/>
                  <a:tab pos="1828800" algn="l"/>
                </a:tabLst>
                <a:defRPr>
                  <a:solidFill>
                    <a:schemeClr val="tx1"/>
                  </a:solidFill>
                  <a:latin typeface="XO Oriel" pitchFamily="16" charset="0"/>
                  <a:cs typeface="Tahoma" panose="020B0604030504040204" pitchFamily="34" charset="0"/>
                </a:defRPr>
              </a:lvl8pPr>
              <a:lvl9pPr marL="3886200" indent="-228600" eaLnBrk="0" fontAlgn="base" hangingPunct="0">
                <a:lnSpc>
                  <a:spcPct val="93000"/>
                </a:lnSpc>
                <a:spcBef>
                  <a:spcPts val="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914400" algn="l"/>
                  <a:tab pos="1828800" algn="l"/>
                </a:tabLst>
                <a:defRPr>
                  <a:solidFill>
                    <a:schemeClr val="tx1"/>
                  </a:solidFill>
                  <a:latin typeface="XO Oriel" pitchFamily="16" charset="0"/>
                  <a:cs typeface="Tahoma" panose="020B0604030504040204" pitchFamily="34" charset="0"/>
                </a:defRPr>
              </a:lvl9pPr>
            </a:lstStyle>
            <a:p>
              <a:pPr marL="0" marR="0" lvl="0" indent="0" algn="ctr" defTabSz="914400" rtl="0" eaLnBrk="1" fontAlgn="base" latinLnBrk="0" hangingPunct="0">
                <a:lnSpc>
                  <a:spcPct val="90000"/>
                </a:lnSpc>
                <a:spcBef>
                  <a:spcPts val="13"/>
                </a:spcBef>
                <a:spcAft>
                  <a:spcPts val="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>
                  <a:tab pos="914400" algn="l"/>
                  <a:tab pos="1828800" algn="l"/>
                </a:tabLst>
                <a:defRPr/>
              </a:pPr>
              <a:r>
                <a:rPr kumimoji="0" lang="ru-RU" altLang="ru-RU" sz="18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ahoma" panose="020B0604030504040204" pitchFamily="34" charset="0"/>
                </a:rPr>
                <a:t>Уровень организации</a:t>
              </a:r>
            </a:p>
          </p:txBody>
        </p:sp>
      </p:grpSp>
      <p:sp>
        <p:nvSpPr>
          <p:cNvPr id="11267" name="Rectangle 6">
            <a:extLst>
              <a:ext uri="{FF2B5EF4-FFF2-40B4-BE49-F238E27FC236}">
                <a16:creationId xmlns:a16="http://schemas.microsoft.com/office/drawing/2014/main" id="{750DC9F6-0ED7-4505-84B5-2C1D0B34B3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313" y="3500438"/>
            <a:ext cx="22733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 anchor="b"/>
          <a:lstStyle>
            <a:lvl1pPr eaLnBrk="0">
              <a:tabLst>
                <a:tab pos="914400" algn="l"/>
                <a:tab pos="18288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1pPr>
            <a:lvl2pPr eaLnBrk="0">
              <a:tabLst>
                <a:tab pos="914400" algn="l"/>
                <a:tab pos="18288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2pPr>
            <a:lvl3pPr eaLnBrk="0">
              <a:tabLst>
                <a:tab pos="914400" algn="l"/>
                <a:tab pos="18288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3pPr>
            <a:lvl4pPr eaLnBrk="0">
              <a:tabLst>
                <a:tab pos="914400" algn="l"/>
                <a:tab pos="18288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4pPr>
            <a:lvl5pPr eaLnBrk="0">
              <a:tabLst>
                <a:tab pos="914400" algn="l"/>
                <a:tab pos="18288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9pPr>
          </a:lstStyle>
          <a:p>
            <a:pPr marL="0" marR="0" lvl="0" indent="0" algn="ctr" defTabSz="914400" rtl="0" eaLnBrk="1" fontAlgn="base" latinLnBrk="0" hangingPunct="0">
              <a:lnSpc>
                <a:spcPct val="85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914400" algn="l"/>
                <a:tab pos="1828800" algn="l"/>
              </a:tabLst>
              <a:defRPr/>
            </a:pPr>
            <a:r>
              <a:rPr kumimoji="0" lang="ru-RU" altLang="ru-RU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ahoma" panose="020B0604030504040204" pitchFamily="34" charset="0"/>
              </a:rPr>
              <a:t>Региональный</a:t>
            </a:r>
          </a:p>
          <a:p>
            <a:pPr marL="0" marR="0" lvl="0" indent="0" algn="ctr" defTabSz="914400" rtl="0" eaLnBrk="1" fontAlgn="base" latinLnBrk="0" hangingPunct="0">
              <a:lnSpc>
                <a:spcPct val="85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914400" algn="l"/>
                <a:tab pos="1828800" algn="l"/>
              </a:tabLst>
              <a:defRPr/>
            </a:pPr>
            <a:r>
              <a:rPr kumimoji="0" lang="ru-RU" altLang="ru-RU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ahoma" panose="020B0604030504040204" pitchFamily="34" charset="0"/>
              </a:rPr>
              <a:t>уровень</a:t>
            </a:r>
          </a:p>
        </p:txBody>
      </p:sp>
      <p:sp>
        <p:nvSpPr>
          <p:cNvPr id="11268" name="Rectangle 7">
            <a:extLst>
              <a:ext uri="{FF2B5EF4-FFF2-40B4-BE49-F238E27FC236}">
                <a16:creationId xmlns:a16="http://schemas.microsoft.com/office/drawing/2014/main" id="{411DBE9F-87A0-4905-83A5-D8CB19EB30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875" y="1531938"/>
            <a:ext cx="2273300" cy="661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 anchor="b"/>
          <a:lstStyle>
            <a:lvl1pPr eaLnBrk="0">
              <a:tabLst>
                <a:tab pos="914400" algn="l"/>
                <a:tab pos="18288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1pPr>
            <a:lvl2pPr eaLnBrk="0">
              <a:tabLst>
                <a:tab pos="914400" algn="l"/>
                <a:tab pos="18288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2pPr>
            <a:lvl3pPr eaLnBrk="0">
              <a:tabLst>
                <a:tab pos="914400" algn="l"/>
                <a:tab pos="18288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3pPr>
            <a:lvl4pPr eaLnBrk="0">
              <a:tabLst>
                <a:tab pos="914400" algn="l"/>
                <a:tab pos="18288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4pPr>
            <a:lvl5pPr eaLnBrk="0">
              <a:tabLst>
                <a:tab pos="914400" algn="l"/>
                <a:tab pos="18288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9pPr>
          </a:lstStyle>
          <a:p>
            <a:pPr marL="0" marR="0" lvl="0" indent="0" algn="ctr" defTabSz="914400" rtl="0" eaLnBrk="1" fontAlgn="base" latinLnBrk="0" hangingPunct="0">
              <a:lnSpc>
                <a:spcPct val="85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914400" algn="l"/>
                <a:tab pos="1828800" algn="l"/>
              </a:tabLst>
              <a:defRPr/>
            </a:pPr>
            <a:r>
              <a:rPr kumimoji="0" lang="ru-RU" altLang="ru-RU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ahoma" panose="020B0604030504040204" pitchFamily="34" charset="0"/>
              </a:rPr>
              <a:t>Федеральный</a:t>
            </a:r>
          </a:p>
          <a:p>
            <a:pPr marL="0" marR="0" lvl="0" indent="0" algn="ctr" defTabSz="914400" rtl="0" eaLnBrk="1" fontAlgn="base" latinLnBrk="0" hangingPunct="0">
              <a:lnSpc>
                <a:spcPct val="85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914400" algn="l"/>
                <a:tab pos="1828800" algn="l"/>
              </a:tabLst>
              <a:defRPr/>
            </a:pPr>
            <a:r>
              <a:rPr kumimoji="0" lang="ru-RU" altLang="ru-RU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ahoma" panose="020B0604030504040204" pitchFamily="34" charset="0"/>
              </a:rPr>
              <a:t>уровень</a:t>
            </a:r>
          </a:p>
        </p:txBody>
      </p:sp>
      <p:sp>
        <p:nvSpPr>
          <p:cNvPr id="11269" name="Rectangle 8">
            <a:extLst>
              <a:ext uri="{FF2B5EF4-FFF2-40B4-BE49-F238E27FC236}">
                <a16:creationId xmlns:a16="http://schemas.microsoft.com/office/drawing/2014/main" id="{64F72868-4C27-410D-979F-B447CAECA0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3188" y="996950"/>
            <a:ext cx="6410325" cy="1614488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1584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ru-RU" altLang="ru-RU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Tahoma" panose="020B0604030504040204" pitchFamily="34" charset="0"/>
            </a:endParaRPr>
          </a:p>
        </p:txBody>
      </p:sp>
      <p:sp>
        <p:nvSpPr>
          <p:cNvPr id="11270" name="Rectangle 9">
            <a:extLst>
              <a:ext uri="{FF2B5EF4-FFF2-40B4-BE49-F238E27FC236}">
                <a16:creationId xmlns:a16="http://schemas.microsoft.com/office/drawing/2014/main" id="{5AF66C21-3049-4FCD-8D8A-E7C56595DD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7950" y="2852738"/>
            <a:ext cx="6410325" cy="1295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1584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base" latinLnBrk="0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ru-RU" altLang="ru-RU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Tahoma" panose="020B0604030504040204" pitchFamily="34" charset="0"/>
            </a:endParaRPr>
          </a:p>
        </p:txBody>
      </p:sp>
      <p:sp>
        <p:nvSpPr>
          <p:cNvPr id="11271" name="Rectangle 10">
            <a:extLst>
              <a:ext uri="{FF2B5EF4-FFF2-40B4-BE49-F238E27FC236}">
                <a16:creationId xmlns:a16="http://schemas.microsoft.com/office/drawing/2014/main" id="{A28D62E0-F28C-46EC-B49D-2705FD0BE3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3188" y="4292600"/>
            <a:ext cx="6410325" cy="23749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1584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 anchor="ctr"/>
          <a:lstStyle>
            <a:lvl1pPr marL="285750" indent="-285750" eaLnBrk="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1pPr>
            <a:lvl2pPr eaLnBrk="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2pPr>
            <a:lvl3pPr eaLnBrk="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3pPr>
            <a:lvl4pPr eaLnBrk="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4pPr>
            <a:lvl5pPr eaLnBrk="0"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9pPr>
          </a:lstStyle>
          <a:p>
            <a:pPr algn="l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1400" dirty="0">
                <a:solidFill>
                  <a:schemeClr val="tx1"/>
                </a:solidFill>
                <a:effectLst/>
                <a:latin typeface="Times New Roman"/>
                <a:ea typeface="Times New Roman"/>
              </a:rPr>
              <a:t>Территориальная удаленность сотрудников от места проведения организационной встречи</a:t>
            </a:r>
          </a:p>
          <a:p>
            <a:pPr algn="l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1400" baseline="0" dirty="0">
                <a:solidFill>
                  <a:schemeClr val="tx1"/>
                </a:solidFill>
                <a:effectLst/>
                <a:latin typeface="Times New Roman"/>
                <a:ea typeface="Times New Roman"/>
              </a:rPr>
              <a:t>Временные затраты на дорогу до МБУ «ЦМПТ г. Белово» и обратно</a:t>
            </a:r>
          </a:p>
          <a:p>
            <a:pPr algn="l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1400" baseline="0" dirty="0">
                <a:solidFill>
                  <a:schemeClr val="tx1"/>
                </a:solidFill>
                <a:effectLst/>
                <a:latin typeface="Times New Roman"/>
                <a:ea typeface="Times New Roman"/>
              </a:rPr>
              <a:t>Финансовые затраты на дорогу до МБУ «ЦМПТ г. Белово» и обратно</a:t>
            </a:r>
          </a:p>
          <a:p>
            <a:pPr algn="l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1400" dirty="0">
                <a:solidFill>
                  <a:schemeClr val="tx1"/>
                </a:solidFill>
                <a:effectLst/>
                <a:latin typeface="Times New Roman"/>
                <a:ea typeface="Times New Roman"/>
              </a:rPr>
              <a:t>Необходимость подстраиваться под расписание автобусов</a:t>
            </a:r>
          </a:p>
          <a:p>
            <a:pPr algn="l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1400" dirty="0">
                <a:solidFill>
                  <a:schemeClr val="tx1"/>
                </a:solidFill>
                <a:effectLst/>
                <a:latin typeface="Times New Roman"/>
                <a:ea typeface="Times New Roman"/>
              </a:rPr>
              <a:t>Риски во время дороги </a:t>
            </a:r>
          </a:p>
          <a:p>
            <a:pPr marL="0" marR="0" lvl="0" indent="0" algn="l" defTabSz="914400" rtl="0" eaLnBrk="1" fontAlgn="base" latinLnBrk="0" hangingPunct="0">
              <a:lnSpc>
                <a:spcPct val="100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</a:tabLst>
              <a:defRPr/>
            </a:pPr>
            <a:endParaRPr kumimoji="0" lang="ru-RU" altLang="ru-RU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ahoma" panose="020B0604030504040204" pitchFamily="34" charset="0"/>
            </a:endParaRPr>
          </a:p>
        </p:txBody>
      </p:sp>
      <p:sp>
        <p:nvSpPr>
          <p:cNvPr id="11272" name="Rectangle 11">
            <a:extLst>
              <a:ext uri="{FF2B5EF4-FFF2-40B4-BE49-F238E27FC236}">
                <a16:creationId xmlns:a16="http://schemas.microsoft.com/office/drawing/2014/main" id="{F2EB70E2-3E43-4E5F-B2EE-EE944A713F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46513" y="311150"/>
            <a:ext cx="3314700" cy="441325"/>
          </a:xfrm>
          <a:prstGeom prst="rect">
            <a:avLst/>
          </a:prstGeom>
          <a:solidFill>
            <a:srgbClr val="22C5ED"/>
          </a:solidFill>
          <a:ln>
            <a:noFill/>
          </a:ln>
          <a:extLst>
            <a:ext uri="{91240B29-F687-4F45-9708-019B960494DF}">
              <a14:hiddenLine xmlns:a14="http://schemas.microsoft.com/office/drawing/2010/main" w="1584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 anchor="ctr"/>
          <a:lstStyle>
            <a:lvl1pPr eaLnBrk="0">
              <a:tabLst>
                <a:tab pos="914400" algn="l"/>
                <a:tab pos="1828800" algn="l"/>
                <a:tab pos="27432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1pPr>
            <a:lvl2pPr eaLnBrk="0">
              <a:tabLst>
                <a:tab pos="914400" algn="l"/>
                <a:tab pos="1828800" algn="l"/>
                <a:tab pos="27432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2pPr>
            <a:lvl3pPr eaLnBrk="0">
              <a:tabLst>
                <a:tab pos="914400" algn="l"/>
                <a:tab pos="1828800" algn="l"/>
                <a:tab pos="27432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3pPr>
            <a:lvl4pPr eaLnBrk="0">
              <a:tabLst>
                <a:tab pos="914400" algn="l"/>
                <a:tab pos="1828800" algn="l"/>
                <a:tab pos="27432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4pPr>
            <a:lvl5pPr eaLnBrk="0">
              <a:tabLst>
                <a:tab pos="914400" algn="l"/>
                <a:tab pos="1828800" algn="l"/>
                <a:tab pos="27432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5pPr>
            <a:lvl6pPr marL="2514600" indent="-228600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6pPr>
            <a:lvl7pPr marL="2971800" indent="-228600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7pPr>
            <a:lvl8pPr marL="3429000" indent="-228600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8pPr>
            <a:lvl9pPr marL="3886200" indent="-228600" eaLnBrk="0" fontAlgn="base" hangingPunct="0">
              <a:lnSpc>
                <a:spcPct val="93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4400" algn="l"/>
                <a:tab pos="1828800" algn="l"/>
                <a:tab pos="2743200" algn="l"/>
              </a:tabLst>
              <a:defRPr>
                <a:solidFill>
                  <a:schemeClr val="tx1"/>
                </a:solidFill>
                <a:latin typeface="XO Oriel" pitchFamily="16" charset="0"/>
                <a:cs typeface="Tahoma" panose="020B0604030504040204" pitchFamily="34" charset="0"/>
              </a:defRPr>
            </a:lvl9pPr>
          </a:lstStyle>
          <a:p>
            <a:pPr marL="0" marR="0" lvl="0" indent="0" algn="ctr" defTabSz="914400" rtl="0" eaLnBrk="1" fontAlgn="base" latinLnBrk="0" hangingPunct="0">
              <a:lnSpc>
                <a:spcPct val="100000"/>
              </a:lnSpc>
              <a:spcBef>
                <a:spcPts val="13"/>
              </a:spcBef>
              <a:spcAft>
                <a:spcPts val="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914400" algn="l"/>
                <a:tab pos="1828800" algn="l"/>
                <a:tab pos="2743200" algn="l"/>
              </a:tabLst>
              <a:defRPr/>
            </a:pPr>
            <a:r>
              <a:rPr kumimoji="0" lang="ru-RU" altLang="ru-RU" sz="2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Tahoma" panose="020B0604030504040204" pitchFamily="34" charset="0"/>
              </a:rPr>
              <a:t>ПИРАМИДА ПРОБЛЕМ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160338"/>
            <a:ext cx="6252674" cy="72008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150000"/>
              </a:lnSpc>
            </a:pP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План мероприятий по устранению проблем</a:t>
            </a:r>
          </a:p>
        </p:txBody>
      </p:sp>
      <p:sp>
        <p:nvSpPr>
          <p:cNvPr id="12292" name="AutoShape 4" descr="https://apf.mail.ru/cgi-bin/readmsg?id=15681105791433155065;0;1&amp;af_preview=1&amp;exif=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294" name="AutoShape 6" descr="https://apf.mail.ru/cgi-bin/readmsg/IMG20190910171437.jpg?id=15681105791433155065%3B0%3B1&amp;x-email=coneta%40mail.ru&amp;exif=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5167013"/>
              </p:ext>
            </p:extLst>
          </p:nvPr>
        </p:nvGraphicFramePr>
        <p:xfrm>
          <a:off x="460375" y="1417422"/>
          <a:ext cx="8427224" cy="4968552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504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07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2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460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744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797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361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</a:t>
                      </a:r>
                      <a:r>
                        <a:rPr lang="ru-RU" sz="1400" b="1" u="none" strike="noStrike" dirty="0" err="1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</a:t>
                      </a:r>
                      <a:r>
                        <a:rPr lang="ru-RU" sz="1400" b="1" u="none" strike="noStrike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1400" b="1" u="none" strike="noStrike" dirty="0" err="1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</a:t>
                      </a:r>
                      <a:endParaRPr lang="ru-RU" sz="1400" b="1" i="0" u="none" strike="noStrike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06" marR="6306" marT="63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 проблемы</a:t>
                      </a:r>
                      <a:endParaRPr lang="ru-RU" sz="1400" b="1" i="0" u="none" strike="noStrike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06" marR="6306" marT="63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Причины</a:t>
                      </a:r>
                      <a:endParaRPr lang="ru-RU" sz="1400" b="1" i="0" u="none" strike="noStrike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06" marR="6306" marT="63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Мероприятие</a:t>
                      </a:r>
                      <a:endParaRPr lang="ru-RU" sz="1400" b="1" i="0" u="none" strike="noStrike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06" marR="6306" marT="63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 </a:t>
                      </a:r>
                    </a:p>
                  </a:txBody>
                  <a:tcPr marL="6306" marR="6306" marT="63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Ответственный</a:t>
                      </a:r>
                    </a:p>
                  </a:txBody>
                  <a:tcPr marL="6306" marR="6306" marT="63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997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</a:t>
                      </a:r>
                    </a:p>
                  </a:txBody>
                  <a:tcPr marL="6306" marR="6306" marT="630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Временные затраты на дорогу, финансовые затраты на проезд</a:t>
                      </a:r>
                    </a:p>
                    <a:p>
                      <a:pPr marL="0" indent="0" algn="l">
                        <a:buNone/>
                      </a:pPr>
                      <a:endParaRPr lang="ru-RU" sz="1400" b="0" kern="1200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306" marR="6306" marT="630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Удаленность рабочего места от места проведения встречи</a:t>
                      </a:r>
                    </a:p>
                  </a:txBody>
                  <a:tcPr marL="6306" marR="6306" marT="630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baseline="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Анализ времени, потраченного на дорогу, с учетом задержек автобусов, отменой рейсов и затрат личных финансовых средств сотрудников.</a:t>
                      </a: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06" marR="6306" marT="630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01.08.2024</a:t>
                      </a:r>
                    </a:p>
                  </a:txBody>
                  <a:tcPr marL="6306" marR="6306" marT="630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Семенова Т.Е.</a:t>
                      </a:r>
                    </a:p>
                    <a:p>
                      <a:pPr algn="ctr" fontAlgn="ctr"/>
                      <a:r>
                        <a:rPr lang="ru-RU" sz="1400" b="0" i="0" u="none" strike="noStrike" dirty="0" err="1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Вотякова</a:t>
                      </a:r>
                      <a:r>
                        <a:rPr lang="ru-RU" sz="1400" b="0" i="0" u="none" strike="noStrike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А.В.</a:t>
                      </a:r>
                    </a:p>
                  </a:txBody>
                  <a:tcPr marL="6306" marR="6306" marT="630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179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306" marR="6306" marT="630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Снижение количества мероприятий и охватов</a:t>
                      </a:r>
                    </a:p>
                    <a:p>
                      <a:pPr marL="0" indent="0" algn="l">
                        <a:buNone/>
                      </a:pPr>
                      <a:endParaRPr lang="ru-RU" sz="1400" b="0" kern="1200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306" marR="6306" marT="630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Отсутствие сотрудника на рабочем месте</a:t>
                      </a:r>
                    </a:p>
                    <a:p>
                      <a:pPr algn="ctr" fontAlgn="ctr"/>
                      <a:endParaRPr lang="ru-RU" sz="1400" b="0" kern="1200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306" marR="6306" marT="630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endParaRPr lang="ru-RU" sz="1400" b="0" i="0" u="none" strike="noStrike" baseline="0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u-RU" sz="1400" b="0" i="0" u="none" strike="noStrike" baseline="0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endParaRPr lang="ru-RU" sz="1400" b="0" i="0" u="none" strike="noStrike" baseline="0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fontAlgn="b"/>
                      <a:r>
                        <a:rPr lang="ru-RU" sz="1400" b="0" i="0" u="none" strike="noStrike" baseline="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Отсутствие необходимости в личном присутствии в  МБУ «ЦМПТ города Белово»</a:t>
                      </a:r>
                    </a:p>
                  </a:txBody>
                  <a:tcPr marL="6306" marR="6306" marT="630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01.08.2024</a:t>
                      </a:r>
                    </a:p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</a:p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</a:t>
                      </a:r>
                    </a:p>
                  </a:txBody>
                  <a:tcPr marL="6306" marR="6306" marT="630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err="1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Вотякова</a:t>
                      </a:r>
                      <a:r>
                        <a:rPr lang="ru-RU" sz="1400" b="0" i="0" u="none" strike="noStrike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А.В.</a:t>
                      </a:r>
                    </a:p>
                  </a:txBody>
                  <a:tcPr marL="6306" marR="6306" marT="630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4872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ru-RU" sz="1400" b="0" kern="1200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306" marR="6306" marT="630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ru-RU" sz="1400" b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Возможность получения производственной травмы/ уход сотрудника на больничный</a:t>
                      </a:r>
                      <a:endParaRPr lang="ru-RU" sz="1400" b="0" kern="1200" dirty="0">
                        <a:solidFill>
                          <a:sysClr val="windowText" lastClr="000000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306" marR="6306" marT="630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kern="12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Риск ДТП/ низкая, высокая температура воздуха в момент ожидания и поездки на автобусе  </a:t>
                      </a:r>
                    </a:p>
                  </a:txBody>
                  <a:tcPr marL="6306" marR="6306" marT="630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01.08.2024</a:t>
                      </a:r>
                    </a:p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</a:p>
                  </a:txBody>
                  <a:tcPr marL="6306" marR="6306" marT="630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Семенова Т.Е. </a:t>
                      </a:r>
                    </a:p>
                  </a:txBody>
                  <a:tcPr marL="6306" marR="6306" marT="6306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9367066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259632" y="3717032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66730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/>
          <p:cNvSpPr/>
          <p:nvPr/>
        </p:nvSpPr>
        <p:spPr>
          <a:xfrm>
            <a:off x="2076996" y="1496653"/>
            <a:ext cx="766812" cy="4208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100" b="1" dirty="0"/>
              <a:t>ШАГ 1</a:t>
            </a:r>
          </a:p>
        </p:txBody>
      </p:sp>
      <p:sp>
        <p:nvSpPr>
          <p:cNvPr id="14344" name="Заголовок 1"/>
          <p:cNvSpPr>
            <a:spLocks noGrp="1"/>
          </p:cNvSpPr>
          <p:nvPr>
            <p:ph type="title"/>
          </p:nvPr>
        </p:nvSpPr>
        <p:spPr>
          <a:xfrm>
            <a:off x="4190823" y="188642"/>
            <a:ext cx="261610" cy="461665"/>
          </a:xfrm>
        </p:spPr>
        <p:txBody>
          <a:bodyPr/>
          <a:lstStyle/>
          <a:p>
            <a:pPr eaLnBrk="1" hangingPunct="1">
              <a:tabLst>
                <a:tab pos="630238" algn="l"/>
              </a:tabLst>
            </a:pPr>
            <a:r>
              <a:rPr lang="ru-RU" sz="2400" dirty="0">
                <a:solidFill>
                  <a:schemeClr val="accent4">
                    <a:lumMod val="75000"/>
                    <a:lumOff val="25000"/>
                  </a:schemeClr>
                </a:solidFill>
                <a:latin typeface="Franklin Gothic Medium" pitchFamily="34" charset="0"/>
              </a:rPr>
              <a:t>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546720" y="2068400"/>
            <a:ext cx="2161184" cy="20137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ru-RU" sz="1400" dirty="0"/>
              <a:t>Получение информации о проведении организационного мероприятия</a:t>
            </a:r>
          </a:p>
          <a:p>
            <a:pPr>
              <a:defRPr/>
            </a:pPr>
            <a:endParaRPr lang="ru-RU" sz="1400" dirty="0"/>
          </a:p>
          <a:p>
            <a:pPr>
              <a:defRPr/>
            </a:pPr>
            <a:endParaRPr lang="ru-RU" sz="1400" b="1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ru-RU" sz="1400" b="1" dirty="0">
                <a:solidFill>
                  <a:srgbClr val="FF0000"/>
                </a:solidFill>
              </a:rPr>
              <a:t>2 минуты</a:t>
            </a:r>
          </a:p>
          <a:p>
            <a:pPr>
              <a:defRPr/>
            </a:pPr>
            <a:endParaRPr lang="ru-RU" sz="1400" dirty="0"/>
          </a:p>
          <a:p>
            <a:pPr algn="ctr">
              <a:defRPr/>
            </a:pPr>
            <a:endParaRPr lang="ru-RU" sz="1000" b="1" dirty="0"/>
          </a:p>
        </p:txBody>
      </p:sp>
      <p:sp>
        <p:nvSpPr>
          <p:cNvPr id="73" name="Стрелка вправо 72"/>
          <p:cNvSpPr/>
          <p:nvPr/>
        </p:nvSpPr>
        <p:spPr>
          <a:xfrm>
            <a:off x="4211960" y="2616399"/>
            <a:ext cx="754137" cy="508874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0" name="Прямоугольник 59"/>
          <p:cNvSpPr/>
          <p:nvPr/>
        </p:nvSpPr>
        <p:spPr>
          <a:xfrm>
            <a:off x="5436096" y="2134105"/>
            <a:ext cx="2161184" cy="20137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ru-RU" sz="1400" dirty="0"/>
              <a:t>Подключение к ВКС и участие в организационном мероприятии</a:t>
            </a:r>
            <a:endParaRPr lang="en-US" sz="1400" dirty="0"/>
          </a:p>
          <a:p>
            <a:pPr>
              <a:defRPr/>
            </a:pPr>
            <a:endParaRPr lang="en-US" sz="1400" dirty="0"/>
          </a:p>
          <a:p>
            <a:pPr>
              <a:defRPr/>
            </a:pPr>
            <a:endParaRPr lang="en-US" sz="1400" dirty="0"/>
          </a:p>
          <a:p>
            <a:pPr>
              <a:defRPr/>
            </a:pPr>
            <a:endParaRPr lang="en-US" sz="1400" dirty="0"/>
          </a:p>
          <a:p>
            <a:pPr>
              <a:defRPr/>
            </a:pPr>
            <a:r>
              <a:rPr lang="en-US" sz="1400" b="1" dirty="0">
                <a:solidFill>
                  <a:srgbClr val="FF0000"/>
                </a:solidFill>
              </a:rPr>
              <a:t>Min 30 max 50</a:t>
            </a:r>
            <a:endParaRPr lang="ru-RU" sz="1400" b="1" dirty="0">
              <a:solidFill>
                <a:srgbClr val="FF0000"/>
              </a:solidFill>
            </a:endParaRPr>
          </a:p>
          <a:p>
            <a:pPr>
              <a:defRPr/>
            </a:pPr>
            <a:endParaRPr lang="ru-RU" sz="1400" dirty="0"/>
          </a:p>
          <a:p>
            <a:pPr>
              <a:defRPr/>
            </a:pPr>
            <a:endParaRPr lang="ru-RU" sz="1400" b="1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ru-RU" sz="1400" dirty="0"/>
              <a:t> </a:t>
            </a:r>
            <a:endParaRPr lang="ru-RU" sz="1400" b="1" dirty="0">
              <a:solidFill>
                <a:srgbClr val="FF0000"/>
              </a:solidFill>
            </a:endParaRPr>
          </a:p>
        </p:txBody>
      </p:sp>
      <p:sp>
        <p:nvSpPr>
          <p:cNvPr id="62" name="Заголовок 1"/>
          <p:cNvSpPr txBox="1">
            <a:spLocks/>
          </p:cNvSpPr>
          <p:nvPr/>
        </p:nvSpPr>
        <p:spPr>
          <a:xfrm>
            <a:off x="1388680" y="305222"/>
            <a:ext cx="6047296" cy="83099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lang="ru-RU" sz="3200" kern="1200" dirty="0">
                <a:solidFill>
                  <a:srgbClr val="3B4555"/>
                </a:solidFill>
                <a:latin typeface="Futura PT Medium" pitchFamily="34" charset="-52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1000" b="1" i="1" dirty="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i="1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Карта целевого состояния процесса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sz="1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6132141" y="1533994"/>
            <a:ext cx="769094" cy="4146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100" b="1" dirty="0"/>
              <a:t>ШАГ 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93731" y="4789600"/>
            <a:ext cx="4901498" cy="800219"/>
          </a:xfrm>
          <a:prstGeom prst="rect">
            <a:avLst/>
          </a:prstGeom>
          <a:noFill/>
          <a:ln w="9525" cmpd="sng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b="1" dirty="0">
                <a:solidFill>
                  <a:srgbClr val="FF0000"/>
                </a:solidFill>
                <a:latin typeface="+mn-lt"/>
                <a:cs typeface="Arial" charset="0"/>
              </a:rPr>
              <a:t>ПП (показатели процесса) </a:t>
            </a:r>
          </a:p>
          <a:p>
            <a:pPr>
              <a:defRPr/>
            </a:pPr>
            <a:r>
              <a:rPr lang="ru-RU" sz="1400" b="1" dirty="0">
                <a:solidFill>
                  <a:srgbClr val="FF0000"/>
                </a:solidFill>
                <a:latin typeface="+mn-lt"/>
                <a:cs typeface="Arial" charset="0"/>
              </a:rPr>
              <a:t>Необходимое время для участия в организационном мероприятии 32-52 минут  </a:t>
            </a:r>
          </a:p>
        </p:txBody>
      </p:sp>
    </p:spTree>
    <p:extLst>
      <p:ext uri="{BB962C8B-B14F-4D97-AF65-F5344CB8AC3E}">
        <p14:creationId xmlns:p14="http://schemas.microsoft.com/office/powerpoint/2010/main" val="109077689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1" y="539969"/>
            <a:ext cx="6696744" cy="58477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Достигнутые результаты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3817941"/>
              </p:ext>
            </p:extLst>
          </p:nvPr>
        </p:nvGraphicFramePr>
        <p:xfrm>
          <a:off x="755576" y="1844824"/>
          <a:ext cx="7632847" cy="40829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15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07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82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222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цели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Текущий показатель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Результат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9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Полученный результат, эффект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439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kern="1200" baseline="0" dirty="0">
                        <a:solidFill>
                          <a:schemeClr val="dk1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kern="1200" baseline="0" dirty="0">
                        <a:solidFill>
                          <a:schemeClr val="dk1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kern="1200" baseline="0" dirty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Сокращение временных и финансовых затрат сотрудников, работающих в молодежных объединениях, расположенных в посёлках</a:t>
                      </a:r>
                    </a:p>
                  </a:txBody>
                  <a:tcPr marL="49470" marR="4947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kern="1200" baseline="0" dirty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В среднем  для трех территорий </a:t>
                      </a:r>
                      <a:r>
                        <a:rPr lang="en-US" sz="1400" b="0" kern="1200" baseline="0" dirty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min </a:t>
                      </a:r>
                      <a:r>
                        <a:rPr lang="ru-RU" sz="1400" b="0" kern="1200" baseline="0" dirty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182 минуты,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0" kern="1200" baseline="0" dirty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max 367 </a:t>
                      </a:r>
                      <a:r>
                        <a:rPr lang="ru-RU" sz="1400" b="0" kern="1200" baseline="0" dirty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минут,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kern="1200" baseline="0" dirty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Финансовые затраты сократились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kern="1200" baseline="0" dirty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до 0 руб.</a:t>
                      </a:r>
                    </a:p>
                  </a:txBody>
                  <a:tcPr marL="49470" marR="4947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kern="1200" baseline="0" dirty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Временные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0" kern="1200" baseline="0" dirty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min 32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0" kern="1200" baseline="0" dirty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max</a:t>
                      </a:r>
                      <a:r>
                        <a:rPr lang="ru-RU" sz="1400" b="0" kern="1200" baseline="0" dirty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 </a:t>
                      </a:r>
                      <a:r>
                        <a:rPr lang="en-US" sz="1400" b="0" kern="1200" baseline="0" dirty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52</a:t>
                      </a:r>
                      <a:r>
                        <a:rPr lang="ru-RU" sz="1400" b="0" kern="1200" baseline="0" dirty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      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kern="1200" baseline="0" dirty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Финансовые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kern="1200" baseline="0" dirty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0 </a:t>
                      </a:r>
                      <a:r>
                        <a:rPr lang="ru-RU" sz="1400" b="0" kern="1200" baseline="0" dirty="0" err="1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руб</a:t>
                      </a:r>
                      <a:r>
                        <a:rPr lang="ru-RU" sz="1400" b="0" kern="1200" baseline="0" dirty="0">
                          <a:solidFill>
                            <a:schemeClr val="dk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                                </a:t>
                      </a:r>
                    </a:p>
                  </a:txBody>
                  <a:tcPr marL="49470" marR="4947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baseline="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</a:rPr>
                        <a:t> Внедрение в коллективе принципов бережливого производства, посредством проведения плановых организационных встреч в формате ВКС позволило сократить временные и финансовые затраты на  дорогу от места работы до МБУ «ЦМПТ города Белово» и обратно. Сотрудники, работающие в посёлках, высвободившееся время тратят на работу со школьниками, снизилось количество болеющих сотрудников и снижены риски производственных травм. </a:t>
                      </a:r>
                      <a:endParaRPr lang="ru-RU" sz="1400" b="0" kern="1200" dirty="0">
                        <a:solidFill>
                          <a:schemeClr val="tx2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90016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2132856"/>
            <a:ext cx="7174361" cy="830997"/>
          </a:xfrm>
        </p:spPr>
        <p:txBody>
          <a:bodyPr/>
          <a:lstStyle/>
          <a:p>
            <a:r>
              <a:rPr lang="ru-RU" sz="4800" b="1" i="1" dirty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</a:p>
        </p:txBody>
      </p:sp>
      <p:pic>
        <p:nvPicPr>
          <p:cNvPr id="5" name="Picture 2" descr="C:\Users\cdk1\Desktop\0d62481cd6f6510260c9d26f6d4d2fff.jpg">
            <a:extLst>
              <a:ext uri="{FF2B5EF4-FFF2-40B4-BE49-F238E27FC236}">
                <a16:creationId xmlns:a16="http://schemas.microsoft.com/office/drawing/2014/main" id="{6526C7F5-F6DF-44F3-8F04-53B3F412B7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15295"/>
            <a:ext cx="1008112" cy="1371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7750753"/>
      </p:ext>
    </p:extLst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XO Oriel"/>
        <a:ea typeface=""/>
        <a:cs typeface="Tahoma"/>
      </a:majorFont>
      <a:minorFont>
        <a:latin typeface="XO Oriel"/>
        <a:ea typeface=""/>
        <a:cs typeface="Taho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0">
          <a:lnSpc>
            <a:spcPct val="93000"/>
          </a:lnSpc>
          <a:spcBef>
            <a:spcPts val="13"/>
          </a:spcBef>
          <a:spcAft>
            <a:spcPts val="13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XO Oriel" pitchFamily="16" charset="0"/>
            <a:cs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0">
          <a:lnSpc>
            <a:spcPct val="93000"/>
          </a:lnSpc>
          <a:spcBef>
            <a:spcPts val="13"/>
          </a:spcBef>
          <a:spcAft>
            <a:spcPts val="13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XO Oriel" pitchFamily="16" charset="0"/>
            <a:cs typeface="Tahoma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XO Oriel"/>
        <a:ea typeface=""/>
        <a:cs typeface="Tahoma"/>
      </a:majorFont>
      <a:minorFont>
        <a:latin typeface="XO Oriel"/>
        <a:ea typeface=""/>
        <a:cs typeface="Taho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0">
          <a:lnSpc>
            <a:spcPct val="93000"/>
          </a:lnSpc>
          <a:spcBef>
            <a:spcPts val="13"/>
          </a:spcBef>
          <a:spcAft>
            <a:spcPts val="13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XO Oriel" pitchFamily="16" charset="0"/>
            <a:cs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0">
          <a:lnSpc>
            <a:spcPct val="93000"/>
          </a:lnSpc>
          <a:spcBef>
            <a:spcPts val="13"/>
          </a:spcBef>
          <a:spcAft>
            <a:spcPts val="13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XO Oriel" pitchFamily="16" charset="0"/>
            <a:cs typeface="Tahoma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14565</TotalTime>
  <Words>701</Words>
  <Application>Microsoft Office PowerPoint</Application>
  <PresentationFormat>Экран (4:3)</PresentationFormat>
  <Paragraphs>186</Paragraphs>
  <Slides>9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3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22" baseType="lpstr">
      <vt:lpstr>Arial</vt:lpstr>
      <vt:lpstr>Century Gothic</vt:lpstr>
      <vt:lpstr>Franklin Gothic Medium</vt:lpstr>
      <vt:lpstr>Futura PT Book</vt:lpstr>
      <vt:lpstr>Futura PT Medium</vt:lpstr>
      <vt:lpstr>Times New Roman</vt:lpstr>
      <vt:lpstr>Tinos</vt:lpstr>
      <vt:lpstr>Wingdings</vt:lpstr>
      <vt:lpstr>XO Oriel</vt:lpstr>
      <vt:lpstr>Оформление по умолчанию</vt:lpstr>
      <vt:lpstr>2_Тема Office</vt:lpstr>
      <vt:lpstr>3_Тема Office</vt:lpstr>
      <vt:lpstr>Presentation</vt:lpstr>
      <vt:lpstr>Оптимизация рабочего времени сотрудников</vt:lpstr>
      <vt:lpstr>Презентация PowerPoint</vt:lpstr>
      <vt:lpstr>Презентация PowerPoint</vt:lpstr>
      <vt:lpstr>   </vt:lpstr>
      <vt:lpstr>Презентация PowerPoint</vt:lpstr>
      <vt:lpstr>План мероприятий по устранению проблем</vt:lpstr>
      <vt:lpstr> </vt:lpstr>
      <vt:lpstr>Достигнутые результаты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Арам Аракелян</dc:creator>
  <cp:lastModifiedBy>АХО Начальник</cp:lastModifiedBy>
  <cp:revision>837</cp:revision>
  <cp:lastPrinted>2019-12-24T09:34:45Z</cp:lastPrinted>
  <dcterms:created xsi:type="dcterms:W3CDTF">2007-01-29T08:57:19Z</dcterms:created>
  <dcterms:modified xsi:type="dcterms:W3CDTF">2025-11-11T05:22:26Z</dcterms:modified>
</cp:coreProperties>
</file>